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21"/>
  </p:notesMasterIdLst>
  <p:handoutMasterIdLst>
    <p:handoutMasterId r:id="rId22"/>
  </p:handoutMasterIdLst>
  <p:sldIdLst>
    <p:sldId id="303" r:id="rId2"/>
    <p:sldId id="313" r:id="rId3"/>
    <p:sldId id="312" r:id="rId4"/>
    <p:sldId id="324" r:id="rId5"/>
    <p:sldId id="325" r:id="rId6"/>
    <p:sldId id="326" r:id="rId7"/>
    <p:sldId id="327" r:id="rId8"/>
    <p:sldId id="323" r:id="rId9"/>
    <p:sldId id="306" r:id="rId10"/>
    <p:sldId id="311" r:id="rId11"/>
    <p:sldId id="321" r:id="rId12"/>
    <p:sldId id="320" r:id="rId13"/>
    <p:sldId id="318" r:id="rId14"/>
    <p:sldId id="304" r:id="rId15"/>
    <p:sldId id="322" r:id="rId16"/>
    <p:sldId id="316" r:id="rId17"/>
    <p:sldId id="314" r:id="rId18"/>
    <p:sldId id="315" r:id="rId19"/>
    <p:sldId id="317" r:id="rId20"/>
  </p:sldIdLst>
  <p:sldSz cx="9144000" cy="6858000" type="screen4x3"/>
  <p:notesSz cx="6858000" cy="9144000"/>
  <p:defaultTextStyle>
    <a:defPPr>
      <a:defRPr lang="de-DE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6pPr>
    <a:lvl7pPr marL="27432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7pPr>
    <a:lvl8pPr marL="32004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8pPr>
    <a:lvl9pPr marL="36576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44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720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24">
          <p15:clr>
            <a:srgbClr val="A4A3A4"/>
          </p15:clr>
        </p15:guide>
        <p15:guide id="6" pos="5378">
          <p15:clr>
            <a:srgbClr val="A4A3A4"/>
          </p15:clr>
        </p15:guide>
        <p15:guide id="7" pos="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003F"/>
    <a:srgbClr val="A5A5A5"/>
    <a:srgbClr val="999AB9"/>
    <a:srgbClr val="C0C0C0"/>
    <a:srgbClr val="FF6600"/>
    <a:srgbClr val="FFB600"/>
    <a:srgbClr val="FF9900"/>
    <a:srgbClr val="C81D00"/>
    <a:srgbClr val="A716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9" autoAdjust="0"/>
    <p:restoredTop sz="99644" autoAdjust="0"/>
  </p:normalViewPr>
  <p:slideViewPr>
    <p:cSldViewPr snapToObjects="1" showGuides="1">
      <p:cViewPr>
        <p:scale>
          <a:sx n="72" d="100"/>
          <a:sy n="72" d="100"/>
        </p:scale>
        <p:origin x="-1230" y="-42"/>
      </p:cViewPr>
      <p:guideLst>
        <p:guide orient="horz" pos="2440"/>
        <p:guide orient="horz" pos="1008"/>
        <p:guide orient="horz" pos="720"/>
        <p:guide orient="horz" pos="2160"/>
        <p:guide orient="horz" pos="3024"/>
        <p:guide pos="5378"/>
        <p:guide pos="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2880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8E474F-424C-446E-8E31-5A1AFF9EE0F1}" type="doc">
      <dgm:prSet loTypeId="urn:microsoft.com/office/officeart/2008/layout/RadialCluster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778F9C01-D93D-4B93-85DD-B5EBEF3E0B71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+mn-lt"/>
              <a:cs typeface="Lucida Sans Unicode" panose="020B0602030504020204" pitchFamily="34" charset="0"/>
            </a:rPr>
            <a:t>Consuming Expired Drinks </a:t>
          </a:r>
        </a:p>
      </dgm:t>
    </dgm:pt>
    <dgm:pt modelId="{DC4B8AF1-AEBA-48F8-81A1-58506FDF2269}" type="parTrans" cxnId="{472B8EB5-DF08-48F2-BC69-0C5DA937407E}">
      <dgm:prSet/>
      <dgm:spPr/>
      <dgm:t>
        <a:bodyPr/>
        <a:lstStyle/>
        <a:p>
          <a:endParaRPr lang="en-US"/>
        </a:p>
      </dgm:t>
    </dgm:pt>
    <dgm:pt modelId="{7F000453-8092-4F08-8314-23AC879E5340}" type="sibTrans" cxnId="{472B8EB5-DF08-48F2-BC69-0C5DA937407E}">
      <dgm:prSet/>
      <dgm:spPr/>
      <dgm:t>
        <a:bodyPr/>
        <a:lstStyle/>
        <a:p>
          <a:endParaRPr lang="en-US"/>
        </a:p>
      </dgm:t>
    </dgm:pt>
    <dgm:pt modelId="{B2E112C3-A718-4BE1-834E-82F1C7A425A9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+mn-lt"/>
              <a:cs typeface="Lucida Sans Unicode" panose="020B0602030504020204" pitchFamily="34" charset="0"/>
            </a:rPr>
            <a:t>Effect: Stomach cramp, fever, vomiting, nausea, diarrhea, </a:t>
          </a:r>
          <a:r>
            <a:rPr lang="en-US" sz="1600" dirty="0" err="1">
              <a:solidFill>
                <a:schemeClr val="tx1"/>
              </a:solidFill>
              <a:latin typeface="+mn-lt"/>
              <a:cs typeface="Lucida Sans Unicode" panose="020B0602030504020204" pitchFamily="34" charset="0"/>
            </a:rPr>
            <a:t>etc</a:t>
          </a:r>
          <a:r>
            <a:rPr lang="en-US" sz="1600" dirty="0">
              <a:solidFill>
                <a:schemeClr val="tx1"/>
              </a:solidFill>
              <a:latin typeface="+mn-lt"/>
              <a:cs typeface="Lucida Sans Unicode" panose="020B0602030504020204" pitchFamily="34" charset="0"/>
            </a:rPr>
            <a:t> </a:t>
          </a:r>
        </a:p>
      </dgm:t>
    </dgm:pt>
    <dgm:pt modelId="{F0D29A7D-33E9-497A-B764-FBDE66138878}" type="parTrans" cxnId="{21643307-7B7E-4D9E-AF9A-88FEF1737E7F}">
      <dgm:prSet/>
      <dgm:spPr/>
      <dgm:t>
        <a:bodyPr/>
        <a:lstStyle/>
        <a:p>
          <a:endParaRPr lang="en-US"/>
        </a:p>
      </dgm:t>
    </dgm:pt>
    <dgm:pt modelId="{4E3252A8-E6C8-4760-A323-AEF70CE9F33C}" type="sibTrans" cxnId="{21643307-7B7E-4D9E-AF9A-88FEF1737E7F}">
      <dgm:prSet/>
      <dgm:spPr/>
      <dgm:t>
        <a:bodyPr/>
        <a:lstStyle/>
        <a:p>
          <a:endParaRPr lang="en-US"/>
        </a:p>
      </dgm:t>
    </dgm:pt>
    <dgm:pt modelId="{D923DB17-C917-4F7B-AD2B-4A3F3E4C5C07}">
      <dgm:prSet phldrT="[Text]"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+mn-lt"/>
              <a:cs typeface="Lucida Sans Unicode" panose="020B0602030504020204" pitchFamily="34" charset="0"/>
            </a:rPr>
            <a:t>boiling milk takes </a:t>
          </a:r>
          <a:r>
            <a:rPr lang="en-US" sz="1600" dirty="0">
              <a:solidFill>
                <a:schemeClr val="tx1"/>
              </a:solidFill>
              <a:latin typeface="+mn-lt"/>
              <a:cs typeface="Lucida Sans Unicode" panose="020B0602030504020204" pitchFamily="34" charset="0"/>
            </a:rPr>
            <a:t>time </a:t>
          </a:r>
        </a:p>
      </dgm:t>
    </dgm:pt>
    <dgm:pt modelId="{255AC7FB-E584-4E67-9E25-5F158659A6D3}" type="parTrans" cxnId="{5919E402-8B9C-4A20-9E34-D1B17F4CF22B}">
      <dgm:prSet/>
      <dgm:spPr/>
      <dgm:t>
        <a:bodyPr/>
        <a:lstStyle/>
        <a:p>
          <a:endParaRPr lang="en-US"/>
        </a:p>
      </dgm:t>
    </dgm:pt>
    <dgm:pt modelId="{3C111EFB-3057-4AD4-BBCB-125FE684B075}" type="sibTrans" cxnId="{5919E402-8B9C-4A20-9E34-D1B17F4CF22B}">
      <dgm:prSet/>
      <dgm:spPr/>
      <dgm:t>
        <a:bodyPr/>
        <a:lstStyle/>
        <a:p>
          <a:endParaRPr lang="en-US"/>
        </a:p>
      </dgm:t>
    </dgm:pt>
    <dgm:pt modelId="{C75A22BF-1148-4CF5-94F2-E6469E9B1396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+mn-lt"/>
              <a:cs typeface="Lucida Sans Unicode" panose="020B0602030504020204" pitchFamily="34" charset="0"/>
            </a:rPr>
            <a:t>Children not  aware of the early signs of expired drinks</a:t>
          </a:r>
        </a:p>
      </dgm:t>
    </dgm:pt>
    <dgm:pt modelId="{E11C2291-EA22-42ED-8B17-C34E4EFC9272}" type="parTrans" cxnId="{C531F075-D60B-472C-B703-1E828002A25D}">
      <dgm:prSet/>
      <dgm:spPr/>
      <dgm:t>
        <a:bodyPr/>
        <a:lstStyle/>
        <a:p>
          <a:endParaRPr lang="en-US"/>
        </a:p>
      </dgm:t>
    </dgm:pt>
    <dgm:pt modelId="{A5CA0602-1742-442C-A302-50BDDAC53C0F}" type="sibTrans" cxnId="{C531F075-D60B-472C-B703-1E828002A25D}">
      <dgm:prSet/>
      <dgm:spPr/>
      <dgm:t>
        <a:bodyPr/>
        <a:lstStyle/>
        <a:p>
          <a:endParaRPr lang="en-US"/>
        </a:p>
      </dgm:t>
    </dgm:pt>
    <dgm:pt modelId="{EEADDE31-A7D4-4A1C-B3D7-F93D078B975C}" type="pres">
      <dgm:prSet presAssocID="{A98E474F-424C-446E-8E31-5A1AFF9EE0F1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E641807-9F0F-46B2-8A49-237FE95A6B40}" type="pres">
      <dgm:prSet presAssocID="{778F9C01-D93D-4B93-85DD-B5EBEF3E0B71}" presName="singleCycle" presStyleCnt="0"/>
      <dgm:spPr/>
    </dgm:pt>
    <dgm:pt modelId="{E8F8C148-E2BC-4C21-86F4-47D38BF6334E}" type="pres">
      <dgm:prSet presAssocID="{778F9C01-D93D-4B93-85DD-B5EBEF3E0B71}" presName="singleCenter" presStyleLbl="node1" presStyleIdx="0" presStyleCnt="4" custScaleX="117021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B2681395-5738-442A-9E0B-4804481869AE}" type="pres">
      <dgm:prSet presAssocID="{F0D29A7D-33E9-497A-B764-FBDE66138878}" presName="Name56" presStyleLbl="parChTrans1D2" presStyleIdx="0" presStyleCnt="3"/>
      <dgm:spPr/>
      <dgm:t>
        <a:bodyPr/>
        <a:lstStyle/>
        <a:p>
          <a:endParaRPr lang="en-US"/>
        </a:p>
      </dgm:t>
    </dgm:pt>
    <dgm:pt modelId="{9FAC6AD3-6011-4E61-B842-23BEDAF262D3}" type="pres">
      <dgm:prSet presAssocID="{B2E112C3-A718-4BE1-834E-82F1C7A425A9}" presName="text0" presStyleLbl="node1" presStyleIdx="1" presStyleCnt="4" custScaleX="3278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FAE65C-C1EA-416D-8DF9-7605D18A2F5B}" type="pres">
      <dgm:prSet presAssocID="{255AC7FB-E584-4E67-9E25-5F158659A6D3}" presName="Name56" presStyleLbl="parChTrans1D2" presStyleIdx="1" presStyleCnt="3"/>
      <dgm:spPr/>
      <dgm:t>
        <a:bodyPr/>
        <a:lstStyle/>
        <a:p>
          <a:endParaRPr lang="en-US"/>
        </a:p>
      </dgm:t>
    </dgm:pt>
    <dgm:pt modelId="{EF5EA2B9-CA30-47EF-A123-7FD0FDEDEF91}" type="pres">
      <dgm:prSet presAssocID="{D923DB17-C917-4F7B-AD2B-4A3F3E4C5C07}" presName="text0" presStyleLbl="node1" presStyleIdx="2" presStyleCnt="4" custScaleX="203668" custScaleY="133029" custRadScaleRad="137129" custRadScaleInc="-142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D0F2C3-61CD-4EBF-9F6E-B816C3551679}" type="pres">
      <dgm:prSet presAssocID="{E11C2291-EA22-42ED-8B17-C34E4EFC9272}" presName="Name56" presStyleLbl="parChTrans1D2" presStyleIdx="2" presStyleCnt="3"/>
      <dgm:spPr/>
      <dgm:t>
        <a:bodyPr/>
        <a:lstStyle/>
        <a:p>
          <a:endParaRPr lang="en-US"/>
        </a:p>
      </dgm:t>
    </dgm:pt>
    <dgm:pt modelId="{7670EED0-E7C0-43B8-AB2A-1739421DE289}" type="pres">
      <dgm:prSet presAssocID="{C75A22BF-1148-4CF5-94F2-E6469E9B1396}" presName="text0" presStyleLbl="node1" presStyleIdx="3" presStyleCnt="4" custScaleX="198945" custScaleY="144864" custRadScaleRad="130996" custRadScaleInc="124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FBABDB-DEBD-48FE-8B27-0C0D35E26E8E}" type="presOf" srcId="{F0D29A7D-33E9-497A-B764-FBDE66138878}" destId="{B2681395-5738-442A-9E0B-4804481869AE}" srcOrd="0" destOrd="0" presId="urn:microsoft.com/office/officeart/2008/layout/RadialCluster"/>
    <dgm:cxn modelId="{3115E427-CFAB-42F1-89A5-CCB9A26BFEE4}" type="presOf" srcId="{E11C2291-EA22-42ED-8B17-C34E4EFC9272}" destId="{70D0F2C3-61CD-4EBF-9F6E-B816C3551679}" srcOrd="0" destOrd="0" presId="urn:microsoft.com/office/officeart/2008/layout/RadialCluster"/>
    <dgm:cxn modelId="{5919E402-8B9C-4A20-9E34-D1B17F4CF22B}" srcId="{778F9C01-D93D-4B93-85DD-B5EBEF3E0B71}" destId="{D923DB17-C917-4F7B-AD2B-4A3F3E4C5C07}" srcOrd="1" destOrd="0" parTransId="{255AC7FB-E584-4E67-9E25-5F158659A6D3}" sibTransId="{3C111EFB-3057-4AD4-BBCB-125FE684B075}"/>
    <dgm:cxn modelId="{A326AC83-8F2F-4F53-BCF2-9B959DB5A8DF}" type="presOf" srcId="{C75A22BF-1148-4CF5-94F2-E6469E9B1396}" destId="{7670EED0-E7C0-43B8-AB2A-1739421DE289}" srcOrd="0" destOrd="0" presId="urn:microsoft.com/office/officeart/2008/layout/RadialCluster"/>
    <dgm:cxn modelId="{472B8EB5-DF08-48F2-BC69-0C5DA937407E}" srcId="{A98E474F-424C-446E-8E31-5A1AFF9EE0F1}" destId="{778F9C01-D93D-4B93-85DD-B5EBEF3E0B71}" srcOrd="0" destOrd="0" parTransId="{DC4B8AF1-AEBA-48F8-81A1-58506FDF2269}" sibTransId="{7F000453-8092-4F08-8314-23AC879E5340}"/>
    <dgm:cxn modelId="{C531F075-D60B-472C-B703-1E828002A25D}" srcId="{778F9C01-D93D-4B93-85DD-B5EBEF3E0B71}" destId="{C75A22BF-1148-4CF5-94F2-E6469E9B1396}" srcOrd="2" destOrd="0" parTransId="{E11C2291-EA22-42ED-8B17-C34E4EFC9272}" sibTransId="{A5CA0602-1742-442C-A302-50BDDAC53C0F}"/>
    <dgm:cxn modelId="{BD7C2FE5-8415-43C1-B2DD-10A73EC85198}" type="presOf" srcId="{D923DB17-C917-4F7B-AD2B-4A3F3E4C5C07}" destId="{EF5EA2B9-CA30-47EF-A123-7FD0FDEDEF91}" srcOrd="0" destOrd="0" presId="urn:microsoft.com/office/officeart/2008/layout/RadialCluster"/>
    <dgm:cxn modelId="{CC44AFBB-5018-41F2-AF85-FC994B40D8BC}" type="presOf" srcId="{A98E474F-424C-446E-8E31-5A1AFF9EE0F1}" destId="{EEADDE31-A7D4-4A1C-B3D7-F93D078B975C}" srcOrd="0" destOrd="0" presId="urn:microsoft.com/office/officeart/2008/layout/RadialCluster"/>
    <dgm:cxn modelId="{3F744554-642C-4474-BF37-52A6BE6E13AC}" type="presOf" srcId="{778F9C01-D93D-4B93-85DD-B5EBEF3E0B71}" destId="{E8F8C148-E2BC-4C21-86F4-47D38BF6334E}" srcOrd="0" destOrd="0" presId="urn:microsoft.com/office/officeart/2008/layout/RadialCluster"/>
    <dgm:cxn modelId="{EEABA9B3-3150-4D0C-AEC0-505B7B6EFE8B}" type="presOf" srcId="{255AC7FB-E584-4E67-9E25-5F158659A6D3}" destId="{B6FAE65C-C1EA-416D-8DF9-7605D18A2F5B}" srcOrd="0" destOrd="0" presId="urn:microsoft.com/office/officeart/2008/layout/RadialCluster"/>
    <dgm:cxn modelId="{21643307-7B7E-4D9E-AF9A-88FEF1737E7F}" srcId="{778F9C01-D93D-4B93-85DD-B5EBEF3E0B71}" destId="{B2E112C3-A718-4BE1-834E-82F1C7A425A9}" srcOrd="0" destOrd="0" parTransId="{F0D29A7D-33E9-497A-B764-FBDE66138878}" sibTransId="{4E3252A8-E6C8-4760-A323-AEF70CE9F33C}"/>
    <dgm:cxn modelId="{3801252C-56C6-41BB-B04B-AB5713DE7CB3}" type="presOf" srcId="{B2E112C3-A718-4BE1-834E-82F1C7A425A9}" destId="{9FAC6AD3-6011-4E61-B842-23BEDAF262D3}" srcOrd="0" destOrd="0" presId="urn:microsoft.com/office/officeart/2008/layout/RadialCluster"/>
    <dgm:cxn modelId="{9C85B83C-1B22-4FB0-A2C5-C6F2914AE837}" type="presParOf" srcId="{EEADDE31-A7D4-4A1C-B3D7-F93D078B975C}" destId="{4E641807-9F0F-46B2-8A49-237FE95A6B40}" srcOrd="0" destOrd="0" presId="urn:microsoft.com/office/officeart/2008/layout/RadialCluster"/>
    <dgm:cxn modelId="{C55A9799-D965-4360-9AD8-A09327636FAD}" type="presParOf" srcId="{4E641807-9F0F-46B2-8A49-237FE95A6B40}" destId="{E8F8C148-E2BC-4C21-86F4-47D38BF6334E}" srcOrd="0" destOrd="0" presId="urn:microsoft.com/office/officeart/2008/layout/RadialCluster"/>
    <dgm:cxn modelId="{769F7C9B-3314-4277-8F9B-B2640EE39B5E}" type="presParOf" srcId="{4E641807-9F0F-46B2-8A49-237FE95A6B40}" destId="{B2681395-5738-442A-9E0B-4804481869AE}" srcOrd="1" destOrd="0" presId="urn:microsoft.com/office/officeart/2008/layout/RadialCluster"/>
    <dgm:cxn modelId="{D104C71F-ACE4-4570-A13E-FF5CE9744EBA}" type="presParOf" srcId="{4E641807-9F0F-46B2-8A49-237FE95A6B40}" destId="{9FAC6AD3-6011-4E61-B842-23BEDAF262D3}" srcOrd="2" destOrd="0" presId="urn:microsoft.com/office/officeart/2008/layout/RadialCluster"/>
    <dgm:cxn modelId="{4B04D7EA-A733-4E8E-92FE-D348531F8DD3}" type="presParOf" srcId="{4E641807-9F0F-46B2-8A49-237FE95A6B40}" destId="{B6FAE65C-C1EA-416D-8DF9-7605D18A2F5B}" srcOrd="3" destOrd="0" presId="urn:microsoft.com/office/officeart/2008/layout/RadialCluster"/>
    <dgm:cxn modelId="{821603FC-150B-4D91-96DE-3A199CDFA767}" type="presParOf" srcId="{4E641807-9F0F-46B2-8A49-237FE95A6B40}" destId="{EF5EA2B9-CA30-47EF-A123-7FD0FDEDEF91}" srcOrd="4" destOrd="0" presId="urn:microsoft.com/office/officeart/2008/layout/RadialCluster"/>
    <dgm:cxn modelId="{59F80470-F25A-4ABB-B38E-EF705B334074}" type="presParOf" srcId="{4E641807-9F0F-46B2-8A49-237FE95A6B40}" destId="{70D0F2C3-61CD-4EBF-9F6E-B816C3551679}" srcOrd="5" destOrd="0" presId="urn:microsoft.com/office/officeart/2008/layout/RadialCluster"/>
    <dgm:cxn modelId="{013E9741-C53F-43A2-B4B3-96CCC5519F8E}" type="presParOf" srcId="{4E641807-9F0F-46B2-8A49-237FE95A6B40}" destId="{7670EED0-E7C0-43B8-AB2A-1739421DE289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68D20F-2BBC-402C-BB29-CFB7FDD0EBE4}" type="doc">
      <dgm:prSet loTypeId="urn:microsoft.com/office/officeart/2005/8/layout/process5" loCatId="process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AEC360E-36DF-4BF8-914C-1791F64C3379}">
      <dgm:prSet phldrT="[Text]"/>
      <dgm:spPr/>
      <dgm:t>
        <a:bodyPr/>
        <a:lstStyle/>
        <a:p>
          <a:r>
            <a:rPr lang="en-US" dirty="0" smtClean="0">
              <a:solidFill>
                <a:schemeClr val="tx1">
                  <a:lumMod val="85000"/>
                  <a:lumOff val="15000"/>
                </a:schemeClr>
              </a:solidFill>
            </a:rPr>
            <a:t>LED on one side with sensor on the other side</a:t>
          </a:r>
          <a:endParaRPr lang="en-US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EB46E296-4438-4067-9757-DE7AADAD221D}" type="parTrans" cxnId="{42FDACB9-D3AB-467B-94BF-1B85FF6F8AC6}">
      <dgm:prSet/>
      <dgm:spPr/>
      <dgm:t>
        <a:bodyPr/>
        <a:lstStyle/>
        <a:p>
          <a:endParaRPr lang="en-US"/>
        </a:p>
      </dgm:t>
    </dgm:pt>
    <dgm:pt modelId="{0EA99F59-DACE-4721-9EFA-22132A01F8B0}" type="sibTrans" cxnId="{42FDACB9-D3AB-467B-94BF-1B85FF6F8AC6}">
      <dgm:prSet/>
      <dgm:spPr/>
      <dgm:t>
        <a:bodyPr/>
        <a:lstStyle/>
        <a:p>
          <a:endParaRPr lang="en-US"/>
        </a:p>
      </dgm:t>
    </dgm:pt>
    <dgm:pt modelId="{49FC8D7C-0BBB-41AE-B11E-5F79A2946422}">
      <dgm:prSet phldrT="[Text]"/>
      <dgm:spPr/>
      <dgm:t>
        <a:bodyPr/>
        <a:lstStyle/>
        <a:p>
          <a:r>
            <a:rPr lang="en-US" dirty="0" smtClean="0">
              <a:solidFill>
                <a:schemeClr val="tx1">
                  <a:lumMod val="85000"/>
                  <a:lumOff val="15000"/>
                </a:schemeClr>
              </a:solidFill>
            </a:rPr>
            <a:t>Force resistor on the bottom of the cup</a:t>
          </a:r>
          <a:endParaRPr lang="en-US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0865A80E-F774-4C81-992A-403D3966D349}" type="parTrans" cxnId="{B63EEE6C-A05E-4D7F-ADDB-DBC448FE2B62}">
      <dgm:prSet/>
      <dgm:spPr/>
      <dgm:t>
        <a:bodyPr/>
        <a:lstStyle/>
        <a:p>
          <a:endParaRPr lang="en-US"/>
        </a:p>
      </dgm:t>
    </dgm:pt>
    <dgm:pt modelId="{CC4C7CCF-543D-486B-A233-2A55467BC811}" type="sibTrans" cxnId="{B63EEE6C-A05E-4D7F-ADDB-DBC448FE2B62}">
      <dgm:prSet/>
      <dgm:spPr/>
      <dgm:t>
        <a:bodyPr/>
        <a:lstStyle/>
        <a:p>
          <a:endParaRPr lang="en-US"/>
        </a:p>
      </dgm:t>
    </dgm:pt>
    <dgm:pt modelId="{1CDF9FE9-EE51-4D86-A2F1-AE874B3D4862}">
      <dgm:prSet phldrT="[Text]"/>
      <dgm:spPr/>
      <dgm:t>
        <a:bodyPr/>
        <a:lstStyle/>
        <a:p>
          <a:r>
            <a:rPr lang="en-US" dirty="0" smtClean="0">
              <a:solidFill>
                <a:schemeClr val="tx1">
                  <a:lumMod val="85000"/>
                  <a:lumOff val="15000"/>
                </a:schemeClr>
              </a:solidFill>
            </a:rPr>
            <a:t>Wireless device in the base</a:t>
          </a:r>
          <a:endParaRPr lang="en-US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7535B32F-12F2-4BE7-921C-BC7E8DE642EE}" type="parTrans" cxnId="{72785AF0-3019-42D7-A757-9D957B4C2BA4}">
      <dgm:prSet/>
      <dgm:spPr/>
      <dgm:t>
        <a:bodyPr/>
        <a:lstStyle/>
        <a:p>
          <a:endParaRPr lang="en-US"/>
        </a:p>
      </dgm:t>
    </dgm:pt>
    <dgm:pt modelId="{B8DC8003-5FC2-46C2-A934-1C01E753C40A}" type="sibTrans" cxnId="{72785AF0-3019-42D7-A757-9D957B4C2BA4}">
      <dgm:prSet/>
      <dgm:spPr/>
      <dgm:t>
        <a:bodyPr/>
        <a:lstStyle/>
        <a:p>
          <a:endParaRPr lang="en-US"/>
        </a:p>
      </dgm:t>
    </dgm:pt>
    <dgm:pt modelId="{7A833578-B1B5-49C9-9308-DBA648795577}">
      <dgm:prSet phldrT="[Text]"/>
      <dgm:spPr/>
      <dgm:t>
        <a:bodyPr/>
        <a:lstStyle/>
        <a:p>
          <a:r>
            <a:rPr lang="en-US" dirty="0" smtClean="0">
              <a:solidFill>
                <a:schemeClr val="tx1">
                  <a:lumMod val="85000"/>
                  <a:lumOff val="15000"/>
                </a:schemeClr>
              </a:solidFill>
            </a:rPr>
            <a:t>App in mobile device</a:t>
          </a:r>
          <a:endParaRPr lang="en-US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F6242407-50B2-49CE-8F99-2A2EFB1D6F79}" type="parTrans" cxnId="{C5146F3C-F65F-4CF7-96AB-5D947B65E0E2}">
      <dgm:prSet/>
      <dgm:spPr/>
      <dgm:t>
        <a:bodyPr/>
        <a:lstStyle/>
        <a:p>
          <a:endParaRPr lang="en-US"/>
        </a:p>
      </dgm:t>
    </dgm:pt>
    <dgm:pt modelId="{B58745C2-F971-42FD-A12E-4D90CA0FBA29}" type="sibTrans" cxnId="{C5146F3C-F65F-4CF7-96AB-5D947B65E0E2}">
      <dgm:prSet/>
      <dgm:spPr/>
      <dgm:t>
        <a:bodyPr/>
        <a:lstStyle/>
        <a:p>
          <a:endParaRPr lang="en-US"/>
        </a:p>
      </dgm:t>
    </dgm:pt>
    <dgm:pt modelId="{EB7E54D6-F37E-44BC-AD2E-DDF194DB12E3}" type="pres">
      <dgm:prSet presAssocID="{D268D20F-2BBC-402C-BB29-CFB7FDD0EBE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D7114BC-D8F8-481A-838F-23ECAE029D63}" type="pres">
      <dgm:prSet presAssocID="{3AEC360E-36DF-4BF8-914C-1791F64C337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08F705-80EB-4497-AFE0-C725CFAEC3CB}" type="pres">
      <dgm:prSet presAssocID="{0EA99F59-DACE-4721-9EFA-22132A01F8B0}" presName="sibTrans" presStyleLbl="sibTrans2D1" presStyleIdx="0" presStyleCnt="3"/>
      <dgm:spPr/>
      <dgm:t>
        <a:bodyPr/>
        <a:lstStyle/>
        <a:p>
          <a:endParaRPr lang="en-US"/>
        </a:p>
      </dgm:t>
    </dgm:pt>
    <dgm:pt modelId="{992BC674-7582-49D5-8726-106E8611F4B8}" type="pres">
      <dgm:prSet presAssocID="{0EA99F59-DACE-4721-9EFA-22132A01F8B0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E15CEE76-9B27-467C-854D-FCA7F27F34D6}" type="pres">
      <dgm:prSet presAssocID="{49FC8D7C-0BBB-41AE-B11E-5F79A294642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6B4FAB-3D04-4158-95EF-227DF6340CF4}" type="pres">
      <dgm:prSet presAssocID="{CC4C7CCF-543D-486B-A233-2A55467BC811}" presName="sibTrans" presStyleLbl="sibTrans2D1" presStyleIdx="1" presStyleCnt="3"/>
      <dgm:spPr/>
      <dgm:t>
        <a:bodyPr/>
        <a:lstStyle/>
        <a:p>
          <a:endParaRPr lang="en-US"/>
        </a:p>
      </dgm:t>
    </dgm:pt>
    <dgm:pt modelId="{223EC677-8A0A-436D-9319-566485052487}" type="pres">
      <dgm:prSet presAssocID="{CC4C7CCF-543D-486B-A233-2A55467BC811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8445D2E6-9835-422A-A02F-D46600D134B1}" type="pres">
      <dgm:prSet presAssocID="{1CDF9FE9-EE51-4D86-A2F1-AE874B3D486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954FA5-937D-405E-853E-34A2122DED98}" type="pres">
      <dgm:prSet presAssocID="{B8DC8003-5FC2-46C2-A934-1C01E753C40A}" presName="sibTrans" presStyleLbl="sibTrans2D1" presStyleIdx="2" presStyleCnt="3"/>
      <dgm:spPr/>
      <dgm:t>
        <a:bodyPr/>
        <a:lstStyle/>
        <a:p>
          <a:endParaRPr lang="en-US"/>
        </a:p>
      </dgm:t>
    </dgm:pt>
    <dgm:pt modelId="{1C792A2E-825C-43C6-BF44-A7677E113B91}" type="pres">
      <dgm:prSet presAssocID="{B8DC8003-5FC2-46C2-A934-1C01E753C40A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2DCBD0E-EF46-476A-B97C-ABD65BDBB709}" type="pres">
      <dgm:prSet presAssocID="{7A833578-B1B5-49C9-9308-DBA64879557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2899BB-6EEB-47D3-8D69-A2BA7640842B}" type="presOf" srcId="{49FC8D7C-0BBB-41AE-B11E-5F79A2946422}" destId="{E15CEE76-9B27-467C-854D-FCA7F27F34D6}" srcOrd="0" destOrd="0" presId="urn:microsoft.com/office/officeart/2005/8/layout/process5"/>
    <dgm:cxn modelId="{8C2989F6-4563-4506-98D0-BF799D7DE7A1}" type="presOf" srcId="{CC4C7CCF-543D-486B-A233-2A55467BC811}" destId="{223EC677-8A0A-436D-9319-566485052487}" srcOrd="1" destOrd="0" presId="urn:microsoft.com/office/officeart/2005/8/layout/process5"/>
    <dgm:cxn modelId="{B63EEE6C-A05E-4D7F-ADDB-DBC448FE2B62}" srcId="{D268D20F-2BBC-402C-BB29-CFB7FDD0EBE4}" destId="{49FC8D7C-0BBB-41AE-B11E-5F79A2946422}" srcOrd="1" destOrd="0" parTransId="{0865A80E-F774-4C81-992A-403D3966D349}" sibTransId="{CC4C7CCF-543D-486B-A233-2A55467BC811}"/>
    <dgm:cxn modelId="{72785AF0-3019-42D7-A757-9D957B4C2BA4}" srcId="{D268D20F-2BBC-402C-BB29-CFB7FDD0EBE4}" destId="{1CDF9FE9-EE51-4D86-A2F1-AE874B3D4862}" srcOrd="2" destOrd="0" parTransId="{7535B32F-12F2-4BE7-921C-BC7E8DE642EE}" sibTransId="{B8DC8003-5FC2-46C2-A934-1C01E753C40A}"/>
    <dgm:cxn modelId="{C5146F3C-F65F-4CF7-96AB-5D947B65E0E2}" srcId="{D268D20F-2BBC-402C-BB29-CFB7FDD0EBE4}" destId="{7A833578-B1B5-49C9-9308-DBA648795577}" srcOrd="3" destOrd="0" parTransId="{F6242407-50B2-49CE-8F99-2A2EFB1D6F79}" sibTransId="{B58745C2-F971-42FD-A12E-4D90CA0FBA29}"/>
    <dgm:cxn modelId="{BABF2355-910C-4FB3-BF27-0E0F41A5CF1C}" type="presOf" srcId="{0EA99F59-DACE-4721-9EFA-22132A01F8B0}" destId="{D208F705-80EB-4497-AFE0-C725CFAEC3CB}" srcOrd="0" destOrd="0" presId="urn:microsoft.com/office/officeart/2005/8/layout/process5"/>
    <dgm:cxn modelId="{8F9BBB92-004F-4D45-A56B-D8C852C349D8}" type="presOf" srcId="{7A833578-B1B5-49C9-9308-DBA648795577}" destId="{A2DCBD0E-EF46-476A-B97C-ABD65BDBB709}" srcOrd="0" destOrd="0" presId="urn:microsoft.com/office/officeart/2005/8/layout/process5"/>
    <dgm:cxn modelId="{42FDACB9-D3AB-467B-94BF-1B85FF6F8AC6}" srcId="{D268D20F-2BBC-402C-BB29-CFB7FDD0EBE4}" destId="{3AEC360E-36DF-4BF8-914C-1791F64C3379}" srcOrd="0" destOrd="0" parTransId="{EB46E296-4438-4067-9757-DE7AADAD221D}" sibTransId="{0EA99F59-DACE-4721-9EFA-22132A01F8B0}"/>
    <dgm:cxn modelId="{589B3581-ABEF-4B40-94B1-E3BD41D60549}" type="presOf" srcId="{CC4C7CCF-543D-486B-A233-2A55467BC811}" destId="{EF6B4FAB-3D04-4158-95EF-227DF6340CF4}" srcOrd="0" destOrd="0" presId="urn:microsoft.com/office/officeart/2005/8/layout/process5"/>
    <dgm:cxn modelId="{018B6519-8522-4ACB-BC06-E137A2F185C0}" type="presOf" srcId="{1CDF9FE9-EE51-4D86-A2F1-AE874B3D4862}" destId="{8445D2E6-9835-422A-A02F-D46600D134B1}" srcOrd="0" destOrd="0" presId="urn:microsoft.com/office/officeart/2005/8/layout/process5"/>
    <dgm:cxn modelId="{D6097D6B-3E66-47C1-8E69-1AB2258334D6}" type="presOf" srcId="{B8DC8003-5FC2-46C2-A934-1C01E753C40A}" destId="{1C792A2E-825C-43C6-BF44-A7677E113B91}" srcOrd="1" destOrd="0" presId="urn:microsoft.com/office/officeart/2005/8/layout/process5"/>
    <dgm:cxn modelId="{7D866205-7D37-4FCF-A5F6-59D219B84C06}" type="presOf" srcId="{3AEC360E-36DF-4BF8-914C-1791F64C3379}" destId="{7D7114BC-D8F8-481A-838F-23ECAE029D63}" srcOrd="0" destOrd="0" presId="urn:microsoft.com/office/officeart/2005/8/layout/process5"/>
    <dgm:cxn modelId="{395C2D28-9EF1-46B5-B40A-A4EB49ADF6DD}" type="presOf" srcId="{B8DC8003-5FC2-46C2-A934-1C01E753C40A}" destId="{6D954FA5-937D-405E-853E-34A2122DED98}" srcOrd="0" destOrd="0" presId="urn:microsoft.com/office/officeart/2005/8/layout/process5"/>
    <dgm:cxn modelId="{B13FFEF4-EDCA-41E1-9E97-EA5758FD74D7}" type="presOf" srcId="{D268D20F-2BBC-402C-BB29-CFB7FDD0EBE4}" destId="{EB7E54D6-F37E-44BC-AD2E-DDF194DB12E3}" srcOrd="0" destOrd="0" presId="urn:microsoft.com/office/officeart/2005/8/layout/process5"/>
    <dgm:cxn modelId="{B2C0415A-78D6-42E2-99C4-6DD4EB8CE1CB}" type="presOf" srcId="{0EA99F59-DACE-4721-9EFA-22132A01F8B0}" destId="{992BC674-7582-49D5-8726-106E8611F4B8}" srcOrd="1" destOrd="0" presId="urn:microsoft.com/office/officeart/2005/8/layout/process5"/>
    <dgm:cxn modelId="{B58128A8-D683-4722-8377-0A7FA40DF60A}" type="presParOf" srcId="{EB7E54D6-F37E-44BC-AD2E-DDF194DB12E3}" destId="{7D7114BC-D8F8-481A-838F-23ECAE029D63}" srcOrd="0" destOrd="0" presId="urn:microsoft.com/office/officeart/2005/8/layout/process5"/>
    <dgm:cxn modelId="{CE070A82-FAF0-44DE-AED8-4CD1B937B6F2}" type="presParOf" srcId="{EB7E54D6-F37E-44BC-AD2E-DDF194DB12E3}" destId="{D208F705-80EB-4497-AFE0-C725CFAEC3CB}" srcOrd="1" destOrd="0" presId="urn:microsoft.com/office/officeart/2005/8/layout/process5"/>
    <dgm:cxn modelId="{D21AFAE3-A528-40B7-9315-00D0AE16D69B}" type="presParOf" srcId="{D208F705-80EB-4497-AFE0-C725CFAEC3CB}" destId="{992BC674-7582-49D5-8726-106E8611F4B8}" srcOrd="0" destOrd="0" presId="urn:microsoft.com/office/officeart/2005/8/layout/process5"/>
    <dgm:cxn modelId="{8A1970F8-0D52-4A52-B922-63902747B9D8}" type="presParOf" srcId="{EB7E54D6-F37E-44BC-AD2E-DDF194DB12E3}" destId="{E15CEE76-9B27-467C-854D-FCA7F27F34D6}" srcOrd="2" destOrd="0" presId="urn:microsoft.com/office/officeart/2005/8/layout/process5"/>
    <dgm:cxn modelId="{1DA903D6-80F8-4F09-8BF2-963608AD7B93}" type="presParOf" srcId="{EB7E54D6-F37E-44BC-AD2E-DDF194DB12E3}" destId="{EF6B4FAB-3D04-4158-95EF-227DF6340CF4}" srcOrd="3" destOrd="0" presId="urn:microsoft.com/office/officeart/2005/8/layout/process5"/>
    <dgm:cxn modelId="{C9321F6A-0461-45A2-8649-C2E209F3DA83}" type="presParOf" srcId="{EF6B4FAB-3D04-4158-95EF-227DF6340CF4}" destId="{223EC677-8A0A-436D-9319-566485052487}" srcOrd="0" destOrd="0" presId="urn:microsoft.com/office/officeart/2005/8/layout/process5"/>
    <dgm:cxn modelId="{B13C4C04-4EC6-4CDA-892B-917607F3A86E}" type="presParOf" srcId="{EB7E54D6-F37E-44BC-AD2E-DDF194DB12E3}" destId="{8445D2E6-9835-422A-A02F-D46600D134B1}" srcOrd="4" destOrd="0" presId="urn:microsoft.com/office/officeart/2005/8/layout/process5"/>
    <dgm:cxn modelId="{C6948147-A66E-4168-A5B1-AEBC07C5FF81}" type="presParOf" srcId="{EB7E54D6-F37E-44BC-AD2E-DDF194DB12E3}" destId="{6D954FA5-937D-405E-853E-34A2122DED98}" srcOrd="5" destOrd="0" presId="urn:microsoft.com/office/officeart/2005/8/layout/process5"/>
    <dgm:cxn modelId="{D46129A7-A59D-4825-BBDD-AD030F0C6429}" type="presParOf" srcId="{6D954FA5-937D-405E-853E-34A2122DED98}" destId="{1C792A2E-825C-43C6-BF44-A7677E113B91}" srcOrd="0" destOrd="0" presId="urn:microsoft.com/office/officeart/2005/8/layout/process5"/>
    <dgm:cxn modelId="{B0693DBC-CB8C-46A8-B1B3-5585D250C817}" type="presParOf" srcId="{EB7E54D6-F37E-44BC-AD2E-DDF194DB12E3}" destId="{A2DCBD0E-EF46-476A-B97C-ABD65BDBB709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23CA9B-EBB3-4E2B-9567-9C78AD359B6F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B389879-F217-4888-86AB-F44ED5804C12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Components</a:t>
          </a:r>
          <a:endParaRPr lang="en-US" sz="1400" dirty="0">
            <a:solidFill>
              <a:schemeClr val="tx1"/>
            </a:solidFill>
          </a:endParaRPr>
        </a:p>
      </dgm:t>
    </dgm:pt>
    <dgm:pt modelId="{8A030753-CAC7-474C-9297-7932B06BBE03}" type="parTrans" cxnId="{C54391FC-EB68-4745-AE36-373FB3AE13A7}">
      <dgm:prSet/>
      <dgm:spPr/>
      <dgm:t>
        <a:bodyPr/>
        <a:lstStyle/>
        <a:p>
          <a:endParaRPr lang="en-US"/>
        </a:p>
      </dgm:t>
    </dgm:pt>
    <dgm:pt modelId="{C938B90B-0AA7-4634-AC58-359819FCF9AB}" type="sibTrans" cxnId="{C54391FC-EB68-4745-AE36-373FB3AE13A7}">
      <dgm:prSet/>
      <dgm:spPr/>
      <dgm:t>
        <a:bodyPr/>
        <a:lstStyle/>
        <a:p>
          <a:endParaRPr lang="en-US"/>
        </a:p>
      </dgm:t>
    </dgm:pt>
    <dgm:pt modelId="{A0F91663-7B4F-43DA-9BB1-09A4A3F47BC1}">
      <dgm:prSet phldrT="[Text]" custT="1"/>
      <dgm:spPr/>
      <dgm:t>
        <a:bodyPr/>
        <a:lstStyle/>
        <a:p>
          <a:r>
            <a:rPr lang="en-US" sz="1400" b="0" dirty="0" smtClean="0">
              <a:solidFill>
                <a:schemeClr val="tx1"/>
              </a:solidFill>
            </a:rPr>
            <a:t>Acceleration sensor</a:t>
          </a:r>
          <a:endParaRPr lang="en-US" sz="1400" b="0" dirty="0">
            <a:solidFill>
              <a:schemeClr val="tx1"/>
            </a:solidFill>
          </a:endParaRPr>
        </a:p>
      </dgm:t>
    </dgm:pt>
    <dgm:pt modelId="{719C77D7-5C59-4ADE-AD97-FF32FB64C450}" type="parTrans" cxnId="{76135C4C-6EA9-4ED5-AE45-334CCF20BF5B}">
      <dgm:prSet/>
      <dgm:spPr/>
      <dgm:t>
        <a:bodyPr/>
        <a:lstStyle/>
        <a:p>
          <a:endParaRPr lang="en-US"/>
        </a:p>
      </dgm:t>
    </dgm:pt>
    <dgm:pt modelId="{5D06E3A9-BF3E-46AF-83C8-A8819E82EDDF}" type="sibTrans" cxnId="{76135C4C-6EA9-4ED5-AE45-334CCF20BF5B}">
      <dgm:prSet/>
      <dgm:spPr/>
      <dgm:t>
        <a:bodyPr/>
        <a:lstStyle/>
        <a:p>
          <a:endParaRPr lang="en-US"/>
        </a:p>
      </dgm:t>
    </dgm:pt>
    <dgm:pt modelId="{A08A4185-7E18-4CEF-A3EA-C6A5DEFF1039}">
      <dgm:prSet phldrT="[Text]" custT="1"/>
      <dgm:spPr/>
      <dgm:t>
        <a:bodyPr/>
        <a:lstStyle/>
        <a:p>
          <a:r>
            <a:rPr lang="en-US" sz="1200" b="0" dirty="0" smtClean="0">
              <a:solidFill>
                <a:schemeClr val="tx1"/>
              </a:solidFill>
            </a:rPr>
            <a:t>Microcontroller</a:t>
          </a:r>
          <a:endParaRPr lang="en-US" sz="1200" b="0" dirty="0">
            <a:solidFill>
              <a:schemeClr val="tx1"/>
            </a:solidFill>
          </a:endParaRPr>
        </a:p>
      </dgm:t>
    </dgm:pt>
    <dgm:pt modelId="{845A661D-E7A1-4A06-868F-FF7E24FA14A6}" type="parTrans" cxnId="{E606125D-DC59-40AB-A327-E12CCC42A8C1}">
      <dgm:prSet/>
      <dgm:spPr/>
      <dgm:t>
        <a:bodyPr/>
        <a:lstStyle/>
        <a:p>
          <a:endParaRPr lang="en-US"/>
        </a:p>
      </dgm:t>
    </dgm:pt>
    <dgm:pt modelId="{533BC415-E423-4576-9286-3CF66DA02361}" type="sibTrans" cxnId="{E606125D-DC59-40AB-A327-E12CCC42A8C1}">
      <dgm:prSet/>
      <dgm:spPr/>
      <dgm:t>
        <a:bodyPr/>
        <a:lstStyle/>
        <a:p>
          <a:endParaRPr lang="en-US"/>
        </a:p>
      </dgm:t>
    </dgm:pt>
    <dgm:pt modelId="{F40D2A51-6937-4C17-B364-5FEC03B0265D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Infrared diode</a:t>
          </a:r>
          <a:endParaRPr lang="en-US" sz="1400" dirty="0">
            <a:solidFill>
              <a:schemeClr val="tx1"/>
            </a:solidFill>
          </a:endParaRPr>
        </a:p>
      </dgm:t>
    </dgm:pt>
    <dgm:pt modelId="{0815230E-BD20-41A7-9E2E-81CA7F13F50B}" type="parTrans" cxnId="{A960C9C4-832A-45B1-8346-0BDF7E55DBC0}">
      <dgm:prSet/>
      <dgm:spPr/>
      <dgm:t>
        <a:bodyPr/>
        <a:lstStyle/>
        <a:p>
          <a:endParaRPr lang="en-US"/>
        </a:p>
      </dgm:t>
    </dgm:pt>
    <dgm:pt modelId="{D8D75AC8-02B8-4CCA-ADEB-F81817C89929}" type="sibTrans" cxnId="{A960C9C4-832A-45B1-8346-0BDF7E55DBC0}">
      <dgm:prSet/>
      <dgm:spPr/>
      <dgm:t>
        <a:bodyPr/>
        <a:lstStyle/>
        <a:p>
          <a:endParaRPr lang="en-US"/>
        </a:p>
      </dgm:t>
    </dgm:pt>
    <dgm:pt modelId="{DF10A53D-DFE4-48C9-8121-48228C2240BD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Lithium Battery</a:t>
          </a:r>
          <a:endParaRPr lang="en-US" sz="1400" dirty="0">
            <a:solidFill>
              <a:schemeClr val="tx1"/>
            </a:solidFill>
          </a:endParaRPr>
        </a:p>
      </dgm:t>
    </dgm:pt>
    <dgm:pt modelId="{4FA2AE2C-8262-4898-B0C4-6DC24658A70E}" type="parTrans" cxnId="{17420B44-1D40-422A-A654-96E909762797}">
      <dgm:prSet/>
      <dgm:spPr/>
      <dgm:t>
        <a:bodyPr/>
        <a:lstStyle/>
        <a:p>
          <a:endParaRPr lang="en-US"/>
        </a:p>
      </dgm:t>
    </dgm:pt>
    <dgm:pt modelId="{3AAF1A74-FD12-4873-AD6F-46E164F297F9}" type="sibTrans" cxnId="{17420B44-1D40-422A-A654-96E909762797}">
      <dgm:prSet/>
      <dgm:spPr/>
      <dgm:t>
        <a:bodyPr/>
        <a:lstStyle/>
        <a:p>
          <a:endParaRPr lang="en-US"/>
        </a:p>
      </dgm:t>
    </dgm:pt>
    <dgm:pt modelId="{DE222775-B809-4CE4-81A0-03DD63DB5A6F}">
      <dgm:prSet phldrT="[Text]" custT="1"/>
      <dgm:spPr/>
      <dgm:t>
        <a:bodyPr/>
        <a:lstStyle/>
        <a:p>
          <a:r>
            <a:rPr lang="en-US" sz="1200" dirty="0" smtClean="0">
              <a:solidFill>
                <a:schemeClr val="tx1"/>
              </a:solidFill>
            </a:rPr>
            <a:t>Semiconductor chip</a:t>
          </a:r>
          <a:endParaRPr lang="en-US" sz="1200" dirty="0">
            <a:solidFill>
              <a:schemeClr val="tx1"/>
            </a:solidFill>
          </a:endParaRPr>
        </a:p>
      </dgm:t>
    </dgm:pt>
    <dgm:pt modelId="{8216C9AF-8402-4453-B6E1-7DA30C6AEE51}" type="parTrans" cxnId="{F7675774-FB01-44F0-9B62-70C06A26C27C}">
      <dgm:prSet/>
      <dgm:spPr/>
      <dgm:t>
        <a:bodyPr/>
        <a:lstStyle/>
        <a:p>
          <a:endParaRPr lang="en-US"/>
        </a:p>
      </dgm:t>
    </dgm:pt>
    <dgm:pt modelId="{D3DA4FA0-4A6A-47F1-9BCC-832AD6C2F01D}" type="sibTrans" cxnId="{F7675774-FB01-44F0-9B62-70C06A26C27C}">
      <dgm:prSet/>
      <dgm:spPr/>
      <dgm:t>
        <a:bodyPr/>
        <a:lstStyle/>
        <a:p>
          <a:endParaRPr lang="en-US"/>
        </a:p>
      </dgm:t>
    </dgm:pt>
    <dgm:pt modelId="{EC6F9534-1AA5-4F85-9D49-AC871E962F15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Overhead Transceiver</a:t>
          </a:r>
          <a:endParaRPr lang="en-US" sz="1400" dirty="0">
            <a:solidFill>
              <a:schemeClr val="tx1"/>
            </a:solidFill>
          </a:endParaRPr>
        </a:p>
      </dgm:t>
    </dgm:pt>
    <dgm:pt modelId="{E3FF0E1D-4EA8-425E-A2A0-8987297AA56F}" type="parTrans" cxnId="{46A7569A-4ECA-4E9A-8B47-992ED7A29E4A}">
      <dgm:prSet/>
      <dgm:spPr/>
      <dgm:t>
        <a:bodyPr/>
        <a:lstStyle/>
        <a:p>
          <a:endParaRPr lang="en-US"/>
        </a:p>
      </dgm:t>
    </dgm:pt>
    <dgm:pt modelId="{E0304A53-AE1F-44A3-94E5-015DA8AE69D1}" type="sibTrans" cxnId="{46A7569A-4ECA-4E9A-8B47-992ED7A29E4A}">
      <dgm:prSet/>
      <dgm:spPr/>
      <dgm:t>
        <a:bodyPr/>
        <a:lstStyle/>
        <a:p>
          <a:endParaRPr lang="en-US"/>
        </a:p>
      </dgm:t>
    </dgm:pt>
    <dgm:pt modelId="{5121CCE1-183F-4580-8C31-5F3D51624942}" type="pres">
      <dgm:prSet presAssocID="{7123CA9B-EBB3-4E2B-9567-9C78AD359B6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0B37369-DBC9-4F51-A72C-CB9423663BF2}" type="pres">
      <dgm:prSet presAssocID="{DB389879-F217-4888-86AB-F44ED5804C12}" presName="hierRoot1" presStyleCnt="0">
        <dgm:presLayoutVars>
          <dgm:hierBranch val="init"/>
        </dgm:presLayoutVars>
      </dgm:prSet>
      <dgm:spPr/>
    </dgm:pt>
    <dgm:pt modelId="{555BEDAA-7596-4950-9A21-97DD63C555FC}" type="pres">
      <dgm:prSet presAssocID="{DB389879-F217-4888-86AB-F44ED5804C12}" presName="rootComposite1" presStyleCnt="0"/>
      <dgm:spPr/>
    </dgm:pt>
    <dgm:pt modelId="{528BADFA-7856-4067-B990-120A18DD2DDC}" type="pres">
      <dgm:prSet presAssocID="{DB389879-F217-4888-86AB-F44ED5804C12}" presName="rootText1" presStyleLbl="node0" presStyleIdx="0" presStyleCnt="1" custLinFactNeighborX="-3294" custLinFactNeighborY="-689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BBFA1DF-9515-489B-A2DC-434BB1DEFC33}" type="pres">
      <dgm:prSet presAssocID="{DB389879-F217-4888-86AB-F44ED5804C12}" presName="rootConnector1" presStyleLbl="node1" presStyleIdx="0" presStyleCnt="0"/>
      <dgm:spPr/>
      <dgm:t>
        <a:bodyPr/>
        <a:lstStyle/>
        <a:p>
          <a:endParaRPr lang="en-US"/>
        </a:p>
      </dgm:t>
    </dgm:pt>
    <dgm:pt modelId="{18751663-D2FE-454F-87BF-4F48142432C8}" type="pres">
      <dgm:prSet presAssocID="{DB389879-F217-4888-86AB-F44ED5804C12}" presName="hierChild2" presStyleCnt="0"/>
      <dgm:spPr/>
    </dgm:pt>
    <dgm:pt modelId="{AFE6C4D2-37FC-450F-9E96-D726FE19CB52}" type="pres">
      <dgm:prSet presAssocID="{719C77D7-5C59-4ADE-AD97-FF32FB64C450}" presName="Name37" presStyleLbl="parChTrans1D2" presStyleIdx="0" presStyleCnt="6"/>
      <dgm:spPr/>
      <dgm:t>
        <a:bodyPr/>
        <a:lstStyle/>
        <a:p>
          <a:endParaRPr lang="en-US"/>
        </a:p>
      </dgm:t>
    </dgm:pt>
    <dgm:pt modelId="{9746B30D-F145-4192-983A-60481A075338}" type="pres">
      <dgm:prSet presAssocID="{A0F91663-7B4F-43DA-9BB1-09A4A3F47BC1}" presName="hierRoot2" presStyleCnt="0">
        <dgm:presLayoutVars>
          <dgm:hierBranch val="init"/>
        </dgm:presLayoutVars>
      </dgm:prSet>
      <dgm:spPr/>
    </dgm:pt>
    <dgm:pt modelId="{5FAAD569-4E0A-443F-906D-A1438EC17CF7}" type="pres">
      <dgm:prSet presAssocID="{A0F91663-7B4F-43DA-9BB1-09A4A3F47BC1}" presName="rootComposite" presStyleCnt="0"/>
      <dgm:spPr/>
    </dgm:pt>
    <dgm:pt modelId="{FB9DB190-6619-4253-BF03-6D700D12F394}" type="pres">
      <dgm:prSet presAssocID="{A0F91663-7B4F-43DA-9BB1-09A4A3F47BC1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6F502A-2CFD-46C9-95C0-1796816F2FD6}" type="pres">
      <dgm:prSet presAssocID="{A0F91663-7B4F-43DA-9BB1-09A4A3F47BC1}" presName="rootConnector" presStyleLbl="node2" presStyleIdx="0" presStyleCnt="6"/>
      <dgm:spPr/>
      <dgm:t>
        <a:bodyPr/>
        <a:lstStyle/>
        <a:p>
          <a:endParaRPr lang="en-US"/>
        </a:p>
      </dgm:t>
    </dgm:pt>
    <dgm:pt modelId="{DBEBF946-8FF9-45F2-8EE4-64D000845F12}" type="pres">
      <dgm:prSet presAssocID="{A0F91663-7B4F-43DA-9BB1-09A4A3F47BC1}" presName="hierChild4" presStyleCnt="0"/>
      <dgm:spPr/>
    </dgm:pt>
    <dgm:pt modelId="{A563D3F0-A4C6-48F9-92B1-637C4439D714}" type="pres">
      <dgm:prSet presAssocID="{A0F91663-7B4F-43DA-9BB1-09A4A3F47BC1}" presName="hierChild5" presStyleCnt="0"/>
      <dgm:spPr/>
    </dgm:pt>
    <dgm:pt modelId="{A3D00BC0-8FB4-4AC9-AA94-65A7CB687156}" type="pres">
      <dgm:prSet presAssocID="{845A661D-E7A1-4A06-868F-FF7E24FA14A6}" presName="Name37" presStyleLbl="parChTrans1D2" presStyleIdx="1" presStyleCnt="6"/>
      <dgm:spPr/>
      <dgm:t>
        <a:bodyPr/>
        <a:lstStyle/>
        <a:p>
          <a:endParaRPr lang="en-US"/>
        </a:p>
      </dgm:t>
    </dgm:pt>
    <dgm:pt modelId="{EA94EE9D-F27E-4D36-B7F9-8D81819D53A1}" type="pres">
      <dgm:prSet presAssocID="{A08A4185-7E18-4CEF-A3EA-C6A5DEFF1039}" presName="hierRoot2" presStyleCnt="0">
        <dgm:presLayoutVars>
          <dgm:hierBranch val="init"/>
        </dgm:presLayoutVars>
      </dgm:prSet>
      <dgm:spPr/>
    </dgm:pt>
    <dgm:pt modelId="{EBABE4F7-275B-470C-BF42-1CEE767D5253}" type="pres">
      <dgm:prSet presAssocID="{A08A4185-7E18-4CEF-A3EA-C6A5DEFF1039}" presName="rootComposite" presStyleCnt="0"/>
      <dgm:spPr/>
    </dgm:pt>
    <dgm:pt modelId="{E0CB6379-124A-4D37-8DB8-59D5A2D221DD}" type="pres">
      <dgm:prSet presAssocID="{A08A4185-7E18-4CEF-A3EA-C6A5DEFF1039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23806B-8A8E-4CB2-B819-C21F30C5BFC4}" type="pres">
      <dgm:prSet presAssocID="{A08A4185-7E18-4CEF-A3EA-C6A5DEFF1039}" presName="rootConnector" presStyleLbl="node2" presStyleIdx="1" presStyleCnt="6"/>
      <dgm:spPr/>
      <dgm:t>
        <a:bodyPr/>
        <a:lstStyle/>
        <a:p>
          <a:endParaRPr lang="en-US"/>
        </a:p>
      </dgm:t>
    </dgm:pt>
    <dgm:pt modelId="{37DBCA6E-4352-4113-8AC4-901921917666}" type="pres">
      <dgm:prSet presAssocID="{A08A4185-7E18-4CEF-A3EA-C6A5DEFF1039}" presName="hierChild4" presStyleCnt="0"/>
      <dgm:spPr/>
    </dgm:pt>
    <dgm:pt modelId="{115EC7D8-6287-4728-974E-B83E8F53F0CC}" type="pres">
      <dgm:prSet presAssocID="{A08A4185-7E18-4CEF-A3EA-C6A5DEFF1039}" presName="hierChild5" presStyleCnt="0"/>
      <dgm:spPr/>
    </dgm:pt>
    <dgm:pt modelId="{23D279D9-F2C4-4E48-8D32-3CF0E17F61CF}" type="pres">
      <dgm:prSet presAssocID="{0815230E-BD20-41A7-9E2E-81CA7F13F50B}" presName="Name37" presStyleLbl="parChTrans1D2" presStyleIdx="2" presStyleCnt="6"/>
      <dgm:spPr/>
      <dgm:t>
        <a:bodyPr/>
        <a:lstStyle/>
        <a:p>
          <a:endParaRPr lang="en-US"/>
        </a:p>
      </dgm:t>
    </dgm:pt>
    <dgm:pt modelId="{1BF0810A-C37F-4C9F-B667-C6AE64D1094C}" type="pres">
      <dgm:prSet presAssocID="{F40D2A51-6937-4C17-B364-5FEC03B0265D}" presName="hierRoot2" presStyleCnt="0">
        <dgm:presLayoutVars>
          <dgm:hierBranch val="init"/>
        </dgm:presLayoutVars>
      </dgm:prSet>
      <dgm:spPr/>
    </dgm:pt>
    <dgm:pt modelId="{A44E4D22-2891-4F5C-813E-7C385675B350}" type="pres">
      <dgm:prSet presAssocID="{F40D2A51-6937-4C17-B364-5FEC03B0265D}" presName="rootComposite" presStyleCnt="0"/>
      <dgm:spPr/>
    </dgm:pt>
    <dgm:pt modelId="{EDCF438B-73D3-4495-BBAD-950DBA6D5826}" type="pres">
      <dgm:prSet presAssocID="{F40D2A51-6937-4C17-B364-5FEC03B0265D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0B759E-3B7B-4793-86D1-26E50DEC9B14}" type="pres">
      <dgm:prSet presAssocID="{F40D2A51-6937-4C17-B364-5FEC03B0265D}" presName="rootConnector" presStyleLbl="node2" presStyleIdx="2" presStyleCnt="6"/>
      <dgm:spPr/>
      <dgm:t>
        <a:bodyPr/>
        <a:lstStyle/>
        <a:p>
          <a:endParaRPr lang="en-US"/>
        </a:p>
      </dgm:t>
    </dgm:pt>
    <dgm:pt modelId="{1881D5E4-7D78-469E-B6FE-7998B06508DA}" type="pres">
      <dgm:prSet presAssocID="{F40D2A51-6937-4C17-B364-5FEC03B0265D}" presName="hierChild4" presStyleCnt="0"/>
      <dgm:spPr/>
    </dgm:pt>
    <dgm:pt modelId="{1405BB41-410F-44FE-B2C0-657D7600AD5D}" type="pres">
      <dgm:prSet presAssocID="{F40D2A51-6937-4C17-B364-5FEC03B0265D}" presName="hierChild5" presStyleCnt="0"/>
      <dgm:spPr/>
    </dgm:pt>
    <dgm:pt modelId="{39DF734D-32D1-4E23-A0C7-B2CD8665F971}" type="pres">
      <dgm:prSet presAssocID="{4FA2AE2C-8262-4898-B0C4-6DC24658A70E}" presName="Name37" presStyleLbl="parChTrans1D2" presStyleIdx="3" presStyleCnt="6"/>
      <dgm:spPr/>
      <dgm:t>
        <a:bodyPr/>
        <a:lstStyle/>
        <a:p>
          <a:endParaRPr lang="en-US"/>
        </a:p>
      </dgm:t>
    </dgm:pt>
    <dgm:pt modelId="{92E54B09-E158-4ADE-9989-AB8A253BAA37}" type="pres">
      <dgm:prSet presAssocID="{DF10A53D-DFE4-48C9-8121-48228C2240BD}" presName="hierRoot2" presStyleCnt="0">
        <dgm:presLayoutVars>
          <dgm:hierBranch val="init"/>
        </dgm:presLayoutVars>
      </dgm:prSet>
      <dgm:spPr/>
    </dgm:pt>
    <dgm:pt modelId="{5F33910A-DABF-49DD-8A3E-6208122C3C45}" type="pres">
      <dgm:prSet presAssocID="{DF10A53D-DFE4-48C9-8121-48228C2240BD}" presName="rootComposite" presStyleCnt="0"/>
      <dgm:spPr/>
    </dgm:pt>
    <dgm:pt modelId="{E51B0418-39DB-4951-831D-A2C25083B976}" type="pres">
      <dgm:prSet presAssocID="{DF10A53D-DFE4-48C9-8121-48228C2240BD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51600F6-6263-4F20-A124-BA336DCF44C3}" type="pres">
      <dgm:prSet presAssocID="{DF10A53D-DFE4-48C9-8121-48228C2240BD}" presName="rootConnector" presStyleLbl="node2" presStyleIdx="3" presStyleCnt="6"/>
      <dgm:spPr/>
      <dgm:t>
        <a:bodyPr/>
        <a:lstStyle/>
        <a:p>
          <a:endParaRPr lang="en-US"/>
        </a:p>
      </dgm:t>
    </dgm:pt>
    <dgm:pt modelId="{A3C6EED4-B13E-4EE1-BAEE-8717F37EBA6D}" type="pres">
      <dgm:prSet presAssocID="{DF10A53D-DFE4-48C9-8121-48228C2240BD}" presName="hierChild4" presStyleCnt="0"/>
      <dgm:spPr/>
    </dgm:pt>
    <dgm:pt modelId="{DA516A69-DF60-4FBD-B52A-2E5EE9A7E311}" type="pres">
      <dgm:prSet presAssocID="{DF10A53D-DFE4-48C9-8121-48228C2240BD}" presName="hierChild5" presStyleCnt="0"/>
      <dgm:spPr/>
    </dgm:pt>
    <dgm:pt modelId="{CACA6E20-72A2-4A6C-9774-9D43FAD82AB4}" type="pres">
      <dgm:prSet presAssocID="{8216C9AF-8402-4453-B6E1-7DA30C6AEE51}" presName="Name37" presStyleLbl="parChTrans1D2" presStyleIdx="4" presStyleCnt="6"/>
      <dgm:spPr/>
      <dgm:t>
        <a:bodyPr/>
        <a:lstStyle/>
        <a:p>
          <a:endParaRPr lang="en-US"/>
        </a:p>
      </dgm:t>
    </dgm:pt>
    <dgm:pt modelId="{4E8427B4-E2EF-4724-93A5-F6141D0BE139}" type="pres">
      <dgm:prSet presAssocID="{DE222775-B809-4CE4-81A0-03DD63DB5A6F}" presName="hierRoot2" presStyleCnt="0">
        <dgm:presLayoutVars>
          <dgm:hierBranch val="init"/>
        </dgm:presLayoutVars>
      </dgm:prSet>
      <dgm:spPr/>
    </dgm:pt>
    <dgm:pt modelId="{AD982467-7EB8-4787-9350-7B2506393167}" type="pres">
      <dgm:prSet presAssocID="{DE222775-B809-4CE4-81A0-03DD63DB5A6F}" presName="rootComposite" presStyleCnt="0"/>
      <dgm:spPr/>
    </dgm:pt>
    <dgm:pt modelId="{214870C6-6C80-4481-9C48-49D5B3D6AF1A}" type="pres">
      <dgm:prSet presAssocID="{DE222775-B809-4CE4-81A0-03DD63DB5A6F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3B0D7F-0A60-4C5F-9D5E-C9C36089C273}" type="pres">
      <dgm:prSet presAssocID="{DE222775-B809-4CE4-81A0-03DD63DB5A6F}" presName="rootConnector" presStyleLbl="node2" presStyleIdx="4" presStyleCnt="6"/>
      <dgm:spPr/>
      <dgm:t>
        <a:bodyPr/>
        <a:lstStyle/>
        <a:p>
          <a:endParaRPr lang="en-US"/>
        </a:p>
      </dgm:t>
    </dgm:pt>
    <dgm:pt modelId="{8B798A37-0EE5-4BDB-8DAA-798C3FFCF54C}" type="pres">
      <dgm:prSet presAssocID="{DE222775-B809-4CE4-81A0-03DD63DB5A6F}" presName="hierChild4" presStyleCnt="0"/>
      <dgm:spPr/>
    </dgm:pt>
    <dgm:pt modelId="{C39BFF19-079E-4B5B-A92A-058EE45609BA}" type="pres">
      <dgm:prSet presAssocID="{DE222775-B809-4CE4-81A0-03DD63DB5A6F}" presName="hierChild5" presStyleCnt="0"/>
      <dgm:spPr/>
    </dgm:pt>
    <dgm:pt modelId="{FD749E1C-0EC2-48A2-852B-E01C13E0E322}" type="pres">
      <dgm:prSet presAssocID="{E3FF0E1D-4EA8-425E-A2A0-8987297AA56F}" presName="Name37" presStyleLbl="parChTrans1D2" presStyleIdx="5" presStyleCnt="6"/>
      <dgm:spPr/>
      <dgm:t>
        <a:bodyPr/>
        <a:lstStyle/>
        <a:p>
          <a:endParaRPr lang="en-US"/>
        </a:p>
      </dgm:t>
    </dgm:pt>
    <dgm:pt modelId="{4A0839F2-4095-4719-85E1-B96E168FFE9D}" type="pres">
      <dgm:prSet presAssocID="{EC6F9534-1AA5-4F85-9D49-AC871E962F15}" presName="hierRoot2" presStyleCnt="0">
        <dgm:presLayoutVars>
          <dgm:hierBranch val="init"/>
        </dgm:presLayoutVars>
      </dgm:prSet>
      <dgm:spPr/>
    </dgm:pt>
    <dgm:pt modelId="{88248728-44CB-4DCC-AD4D-6C99B4AFF12B}" type="pres">
      <dgm:prSet presAssocID="{EC6F9534-1AA5-4F85-9D49-AC871E962F15}" presName="rootComposite" presStyleCnt="0"/>
      <dgm:spPr/>
    </dgm:pt>
    <dgm:pt modelId="{4A1FBD43-EB9E-4269-8DDD-F134549E5072}" type="pres">
      <dgm:prSet presAssocID="{EC6F9534-1AA5-4F85-9D49-AC871E962F15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DCA0E23-51AB-45AA-B7A0-6C646E57E4F6}" type="pres">
      <dgm:prSet presAssocID="{EC6F9534-1AA5-4F85-9D49-AC871E962F15}" presName="rootConnector" presStyleLbl="node2" presStyleIdx="5" presStyleCnt="6"/>
      <dgm:spPr/>
      <dgm:t>
        <a:bodyPr/>
        <a:lstStyle/>
        <a:p>
          <a:endParaRPr lang="en-US"/>
        </a:p>
      </dgm:t>
    </dgm:pt>
    <dgm:pt modelId="{978CBC77-9C2F-4350-97C4-9FCBD25166C5}" type="pres">
      <dgm:prSet presAssocID="{EC6F9534-1AA5-4F85-9D49-AC871E962F15}" presName="hierChild4" presStyleCnt="0"/>
      <dgm:spPr/>
    </dgm:pt>
    <dgm:pt modelId="{FEFAE78A-972D-4830-983E-675725BDD8CB}" type="pres">
      <dgm:prSet presAssocID="{EC6F9534-1AA5-4F85-9D49-AC871E962F15}" presName="hierChild5" presStyleCnt="0"/>
      <dgm:spPr/>
    </dgm:pt>
    <dgm:pt modelId="{AB01B422-5364-44F9-864F-FAB99199A641}" type="pres">
      <dgm:prSet presAssocID="{DB389879-F217-4888-86AB-F44ED5804C12}" presName="hierChild3" presStyleCnt="0"/>
      <dgm:spPr/>
    </dgm:pt>
  </dgm:ptLst>
  <dgm:cxnLst>
    <dgm:cxn modelId="{DA2A00D2-F5FD-43CA-AD0C-525943CB6096}" type="presOf" srcId="{DE222775-B809-4CE4-81A0-03DD63DB5A6F}" destId="{5B3B0D7F-0A60-4C5F-9D5E-C9C36089C273}" srcOrd="1" destOrd="0" presId="urn:microsoft.com/office/officeart/2005/8/layout/orgChart1"/>
    <dgm:cxn modelId="{FD09B3FE-FCE9-40D9-AEE2-EC0F8C325FF4}" type="presOf" srcId="{4FA2AE2C-8262-4898-B0C4-6DC24658A70E}" destId="{39DF734D-32D1-4E23-A0C7-B2CD8665F971}" srcOrd="0" destOrd="0" presId="urn:microsoft.com/office/officeart/2005/8/layout/orgChart1"/>
    <dgm:cxn modelId="{EAE6A29D-7E16-46A2-96E7-C4E702DDD1E0}" type="presOf" srcId="{845A661D-E7A1-4A06-868F-FF7E24FA14A6}" destId="{A3D00BC0-8FB4-4AC9-AA94-65A7CB687156}" srcOrd="0" destOrd="0" presId="urn:microsoft.com/office/officeart/2005/8/layout/orgChart1"/>
    <dgm:cxn modelId="{AB89E660-2BB6-4A69-BD19-68B32059779D}" type="presOf" srcId="{DB389879-F217-4888-86AB-F44ED5804C12}" destId="{528BADFA-7856-4067-B990-120A18DD2DDC}" srcOrd="0" destOrd="0" presId="urn:microsoft.com/office/officeart/2005/8/layout/orgChart1"/>
    <dgm:cxn modelId="{8811E7F2-2EE9-487C-B7B5-16AEB1696342}" type="presOf" srcId="{A08A4185-7E18-4CEF-A3EA-C6A5DEFF1039}" destId="{BF23806B-8A8E-4CB2-B819-C21F30C5BFC4}" srcOrd="1" destOrd="0" presId="urn:microsoft.com/office/officeart/2005/8/layout/orgChart1"/>
    <dgm:cxn modelId="{46A7569A-4ECA-4E9A-8B47-992ED7A29E4A}" srcId="{DB389879-F217-4888-86AB-F44ED5804C12}" destId="{EC6F9534-1AA5-4F85-9D49-AC871E962F15}" srcOrd="5" destOrd="0" parTransId="{E3FF0E1D-4EA8-425E-A2A0-8987297AA56F}" sibTransId="{E0304A53-AE1F-44A3-94E5-015DA8AE69D1}"/>
    <dgm:cxn modelId="{64151FC2-431E-48FD-890E-2E3E6166E014}" type="presOf" srcId="{DF10A53D-DFE4-48C9-8121-48228C2240BD}" destId="{E51B0418-39DB-4951-831D-A2C25083B976}" srcOrd="0" destOrd="0" presId="urn:microsoft.com/office/officeart/2005/8/layout/orgChart1"/>
    <dgm:cxn modelId="{A0B0300F-EE2D-45AA-9984-C3A53D22DC28}" type="presOf" srcId="{A0F91663-7B4F-43DA-9BB1-09A4A3F47BC1}" destId="{FB9DB190-6619-4253-BF03-6D700D12F394}" srcOrd="0" destOrd="0" presId="urn:microsoft.com/office/officeart/2005/8/layout/orgChart1"/>
    <dgm:cxn modelId="{3FCFDA1A-27C0-4611-B302-15200685A0A3}" type="presOf" srcId="{DE222775-B809-4CE4-81A0-03DD63DB5A6F}" destId="{214870C6-6C80-4481-9C48-49D5B3D6AF1A}" srcOrd="0" destOrd="0" presId="urn:microsoft.com/office/officeart/2005/8/layout/orgChart1"/>
    <dgm:cxn modelId="{F8498FC1-541B-4099-99BA-B4CD54D69CA0}" type="presOf" srcId="{A08A4185-7E18-4CEF-A3EA-C6A5DEFF1039}" destId="{E0CB6379-124A-4D37-8DB8-59D5A2D221DD}" srcOrd="0" destOrd="0" presId="urn:microsoft.com/office/officeart/2005/8/layout/orgChart1"/>
    <dgm:cxn modelId="{E606125D-DC59-40AB-A327-E12CCC42A8C1}" srcId="{DB389879-F217-4888-86AB-F44ED5804C12}" destId="{A08A4185-7E18-4CEF-A3EA-C6A5DEFF1039}" srcOrd="1" destOrd="0" parTransId="{845A661D-E7A1-4A06-868F-FF7E24FA14A6}" sibTransId="{533BC415-E423-4576-9286-3CF66DA02361}"/>
    <dgm:cxn modelId="{17420B44-1D40-422A-A654-96E909762797}" srcId="{DB389879-F217-4888-86AB-F44ED5804C12}" destId="{DF10A53D-DFE4-48C9-8121-48228C2240BD}" srcOrd="3" destOrd="0" parTransId="{4FA2AE2C-8262-4898-B0C4-6DC24658A70E}" sibTransId="{3AAF1A74-FD12-4873-AD6F-46E164F297F9}"/>
    <dgm:cxn modelId="{0FFC53F4-0BA2-4B54-A49E-DE4CE3D050EF}" type="presOf" srcId="{719C77D7-5C59-4ADE-AD97-FF32FB64C450}" destId="{AFE6C4D2-37FC-450F-9E96-D726FE19CB52}" srcOrd="0" destOrd="0" presId="urn:microsoft.com/office/officeart/2005/8/layout/orgChart1"/>
    <dgm:cxn modelId="{BD7EE409-B7F4-4888-9C81-F994EF707D8A}" type="presOf" srcId="{F40D2A51-6937-4C17-B364-5FEC03B0265D}" destId="{EDCF438B-73D3-4495-BBAD-950DBA6D5826}" srcOrd="0" destOrd="0" presId="urn:microsoft.com/office/officeart/2005/8/layout/orgChart1"/>
    <dgm:cxn modelId="{3B376FD5-479F-4654-931B-E2CA99829915}" type="presOf" srcId="{7123CA9B-EBB3-4E2B-9567-9C78AD359B6F}" destId="{5121CCE1-183F-4580-8C31-5F3D51624942}" srcOrd="0" destOrd="0" presId="urn:microsoft.com/office/officeart/2005/8/layout/orgChart1"/>
    <dgm:cxn modelId="{4229D98E-1B4D-4573-81A5-E162E4348FB8}" type="presOf" srcId="{EC6F9534-1AA5-4F85-9D49-AC871E962F15}" destId="{4A1FBD43-EB9E-4269-8DDD-F134549E5072}" srcOrd="0" destOrd="0" presId="urn:microsoft.com/office/officeart/2005/8/layout/orgChart1"/>
    <dgm:cxn modelId="{76135C4C-6EA9-4ED5-AE45-334CCF20BF5B}" srcId="{DB389879-F217-4888-86AB-F44ED5804C12}" destId="{A0F91663-7B4F-43DA-9BB1-09A4A3F47BC1}" srcOrd="0" destOrd="0" parTransId="{719C77D7-5C59-4ADE-AD97-FF32FB64C450}" sibTransId="{5D06E3A9-BF3E-46AF-83C8-A8819E82EDDF}"/>
    <dgm:cxn modelId="{A7BA09E0-2398-4BDA-AA0E-571401D91325}" type="presOf" srcId="{F40D2A51-6937-4C17-B364-5FEC03B0265D}" destId="{360B759E-3B7B-4793-86D1-26E50DEC9B14}" srcOrd="1" destOrd="0" presId="urn:microsoft.com/office/officeart/2005/8/layout/orgChart1"/>
    <dgm:cxn modelId="{058627F1-BBBB-4B37-815B-B0C4F907689B}" type="presOf" srcId="{EC6F9534-1AA5-4F85-9D49-AC871E962F15}" destId="{BDCA0E23-51AB-45AA-B7A0-6C646E57E4F6}" srcOrd="1" destOrd="0" presId="urn:microsoft.com/office/officeart/2005/8/layout/orgChart1"/>
    <dgm:cxn modelId="{BA11CEE6-1A5A-4E2A-A4C2-305A0C924CCB}" type="presOf" srcId="{0815230E-BD20-41A7-9E2E-81CA7F13F50B}" destId="{23D279D9-F2C4-4E48-8D32-3CF0E17F61CF}" srcOrd="0" destOrd="0" presId="urn:microsoft.com/office/officeart/2005/8/layout/orgChart1"/>
    <dgm:cxn modelId="{AC50A23C-66D6-46E2-98D6-DFC417D5D9D9}" type="presOf" srcId="{DB389879-F217-4888-86AB-F44ED5804C12}" destId="{CBBFA1DF-9515-489B-A2DC-434BB1DEFC33}" srcOrd="1" destOrd="0" presId="urn:microsoft.com/office/officeart/2005/8/layout/orgChart1"/>
    <dgm:cxn modelId="{012AD2A3-C542-4F02-BF68-31C25121C4CB}" type="presOf" srcId="{A0F91663-7B4F-43DA-9BB1-09A4A3F47BC1}" destId="{786F502A-2CFD-46C9-95C0-1796816F2FD6}" srcOrd="1" destOrd="0" presId="urn:microsoft.com/office/officeart/2005/8/layout/orgChart1"/>
    <dgm:cxn modelId="{C54391FC-EB68-4745-AE36-373FB3AE13A7}" srcId="{7123CA9B-EBB3-4E2B-9567-9C78AD359B6F}" destId="{DB389879-F217-4888-86AB-F44ED5804C12}" srcOrd="0" destOrd="0" parTransId="{8A030753-CAC7-474C-9297-7932B06BBE03}" sibTransId="{C938B90B-0AA7-4634-AC58-359819FCF9AB}"/>
    <dgm:cxn modelId="{5E661313-8C54-4DA8-AABC-5AB11D35F4EB}" type="presOf" srcId="{E3FF0E1D-4EA8-425E-A2A0-8987297AA56F}" destId="{FD749E1C-0EC2-48A2-852B-E01C13E0E322}" srcOrd="0" destOrd="0" presId="urn:microsoft.com/office/officeart/2005/8/layout/orgChart1"/>
    <dgm:cxn modelId="{F7675774-FB01-44F0-9B62-70C06A26C27C}" srcId="{DB389879-F217-4888-86AB-F44ED5804C12}" destId="{DE222775-B809-4CE4-81A0-03DD63DB5A6F}" srcOrd="4" destOrd="0" parTransId="{8216C9AF-8402-4453-B6E1-7DA30C6AEE51}" sibTransId="{D3DA4FA0-4A6A-47F1-9BCC-832AD6C2F01D}"/>
    <dgm:cxn modelId="{A960C9C4-832A-45B1-8346-0BDF7E55DBC0}" srcId="{DB389879-F217-4888-86AB-F44ED5804C12}" destId="{F40D2A51-6937-4C17-B364-5FEC03B0265D}" srcOrd="2" destOrd="0" parTransId="{0815230E-BD20-41A7-9E2E-81CA7F13F50B}" sibTransId="{D8D75AC8-02B8-4CCA-ADEB-F81817C89929}"/>
    <dgm:cxn modelId="{738B8272-530F-424C-B954-3B69B06E0369}" type="presOf" srcId="{8216C9AF-8402-4453-B6E1-7DA30C6AEE51}" destId="{CACA6E20-72A2-4A6C-9774-9D43FAD82AB4}" srcOrd="0" destOrd="0" presId="urn:microsoft.com/office/officeart/2005/8/layout/orgChart1"/>
    <dgm:cxn modelId="{84E72C7A-2C9C-490F-9159-7CF8D352031E}" type="presOf" srcId="{DF10A53D-DFE4-48C9-8121-48228C2240BD}" destId="{551600F6-6263-4F20-A124-BA336DCF44C3}" srcOrd="1" destOrd="0" presId="urn:microsoft.com/office/officeart/2005/8/layout/orgChart1"/>
    <dgm:cxn modelId="{A9694BA3-F0D0-4ABD-A557-C1E35DC25C42}" type="presParOf" srcId="{5121CCE1-183F-4580-8C31-5F3D51624942}" destId="{E0B37369-DBC9-4F51-A72C-CB9423663BF2}" srcOrd="0" destOrd="0" presId="urn:microsoft.com/office/officeart/2005/8/layout/orgChart1"/>
    <dgm:cxn modelId="{27C55F89-6907-46A8-884A-BAFF06C9114D}" type="presParOf" srcId="{E0B37369-DBC9-4F51-A72C-CB9423663BF2}" destId="{555BEDAA-7596-4950-9A21-97DD63C555FC}" srcOrd="0" destOrd="0" presId="urn:microsoft.com/office/officeart/2005/8/layout/orgChart1"/>
    <dgm:cxn modelId="{C67E9188-E808-48F6-9570-42838C57A731}" type="presParOf" srcId="{555BEDAA-7596-4950-9A21-97DD63C555FC}" destId="{528BADFA-7856-4067-B990-120A18DD2DDC}" srcOrd="0" destOrd="0" presId="urn:microsoft.com/office/officeart/2005/8/layout/orgChart1"/>
    <dgm:cxn modelId="{F6FCC5A5-B68D-4A3B-9DCF-6A456AFB094D}" type="presParOf" srcId="{555BEDAA-7596-4950-9A21-97DD63C555FC}" destId="{CBBFA1DF-9515-489B-A2DC-434BB1DEFC33}" srcOrd="1" destOrd="0" presId="urn:microsoft.com/office/officeart/2005/8/layout/orgChart1"/>
    <dgm:cxn modelId="{B8A5439F-6393-4DAB-B5E4-B1533B3B3E73}" type="presParOf" srcId="{E0B37369-DBC9-4F51-A72C-CB9423663BF2}" destId="{18751663-D2FE-454F-87BF-4F48142432C8}" srcOrd="1" destOrd="0" presId="urn:microsoft.com/office/officeart/2005/8/layout/orgChart1"/>
    <dgm:cxn modelId="{E0F1976F-2F29-419A-93E7-75BFF2E04241}" type="presParOf" srcId="{18751663-D2FE-454F-87BF-4F48142432C8}" destId="{AFE6C4D2-37FC-450F-9E96-D726FE19CB52}" srcOrd="0" destOrd="0" presId="urn:microsoft.com/office/officeart/2005/8/layout/orgChart1"/>
    <dgm:cxn modelId="{61ED3F06-E126-4A50-8211-8C97213874C1}" type="presParOf" srcId="{18751663-D2FE-454F-87BF-4F48142432C8}" destId="{9746B30D-F145-4192-983A-60481A075338}" srcOrd="1" destOrd="0" presId="urn:microsoft.com/office/officeart/2005/8/layout/orgChart1"/>
    <dgm:cxn modelId="{99B75735-E764-4DD7-8856-F67343FB115E}" type="presParOf" srcId="{9746B30D-F145-4192-983A-60481A075338}" destId="{5FAAD569-4E0A-443F-906D-A1438EC17CF7}" srcOrd="0" destOrd="0" presId="urn:microsoft.com/office/officeart/2005/8/layout/orgChart1"/>
    <dgm:cxn modelId="{368AD37F-245C-496C-90FD-36620A4F2D6F}" type="presParOf" srcId="{5FAAD569-4E0A-443F-906D-A1438EC17CF7}" destId="{FB9DB190-6619-4253-BF03-6D700D12F394}" srcOrd="0" destOrd="0" presId="urn:microsoft.com/office/officeart/2005/8/layout/orgChart1"/>
    <dgm:cxn modelId="{C9AC63A6-862B-4DAC-9702-C5331540BD1A}" type="presParOf" srcId="{5FAAD569-4E0A-443F-906D-A1438EC17CF7}" destId="{786F502A-2CFD-46C9-95C0-1796816F2FD6}" srcOrd="1" destOrd="0" presId="urn:microsoft.com/office/officeart/2005/8/layout/orgChart1"/>
    <dgm:cxn modelId="{0F30F058-E824-4D9B-8FE5-16835808D754}" type="presParOf" srcId="{9746B30D-F145-4192-983A-60481A075338}" destId="{DBEBF946-8FF9-45F2-8EE4-64D000845F12}" srcOrd="1" destOrd="0" presId="urn:microsoft.com/office/officeart/2005/8/layout/orgChart1"/>
    <dgm:cxn modelId="{34C3FF8A-1F87-4FC7-83C5-6843D97503F7}" type="presParOf" srcId="{9746B30D-F145-4192-983A-60481A075338}" destId="{A563D3F0-A4C6-48F9-92B1-637C4439D714}" srcOrd="2" destOrd="0" presId="urn:microsoft.com/office/officeart/2005/8/layout/orgChart1"/>
    <dgm:cxn modelId="{63FF4CD9-81B0-4ED8-9B94-03B3E0F05302}" type="presParOf" srcId="{18751663-D2FE-454F-87BF-4F48142432C8}" destId="{A3D00BC0-8FB4-4AC9-AA94-65A7CB687156}" srcOrd="2" destOrd="0" presId="urn:microsoft.com/office/officeart/2005/8/layout/orgChart1"/>
    <dgm:cxn modelId="{00C73FC0-EBCE-45E4-989C-CF8E6CFA008F}" type="presParOf" srcId="{18751663-D2FE-454F-87BF-4F48142432C8}" destId="{EA94EE9D-F27E-4D36-B7F9-8D81819D53A1}" srcOrd="3" destOrd="0" presId="urn:microsoft.com/office/officeart/2005/8/layout/orgChart1"/>
    <dgm:cxn modelId="{D970E6DB-C2BE-4AD9-8A5E-FC2212BEF6CC}" type="presParOf" srcId="{EA94EE9D-F27E-4D36-B7F9-8D81819D53A1}" destId="{EBABE4F7-275B-470C-BF42-1CEE767D5253}" srcOrd="0" destOrd="0" presId="urn:microsoft.com/office/officeart/2005/8/layout/orgChart1"/>
    <dgm:cxn modelId="{79140BF3-C9D5-45D1-9D55-31F01A7B28A0}" type="presParOf" srcId="{EBABE4F7-275B-470C-BF42-1CEE767D5253}" destId="{E0CB6379-124A-4D37-8DB8-59D5A2D221DD}" srcOrd="0" destOrd="0" presId="urn:microsoft.com/office/officeart/2005/8/layout/orgChart1"/>
    <dgm:cxn modelId="{54890E50-7BF1-4AD4-B579-92515134ECD0}" type="presParOf" srcId="{EBABE4F7-275B-470C-BF42-1CEE767D5253}" destId="{BF23806B-8A8E-4CB2-B819-C21F30C5BFC4}" srcOrd="1" destOrd="0" presId="urn:microsoft.com/office/officeart/2005/8/layout/orgChart1"/>
    <dgm:cxn modelId="{96121B06-79EB-4BAA-871E-726734D7279E}" type="presParOf" srcId="{EA94EE9D-F27E-4D36-B7F9-8D81819D53A1}" destId="{37DBCA6E-4352-4113-8AC4-901921917666}" srcOrd="1" destOrd="0" presId="urn:microsoft.com/office/officeart/2005/8/layout/orgChart1"/>
    <dgm:cxn modelId="{7F40FACA-0332-453F-B0EC-539C2D3793BF}" type="presParOf" srcId="{EA94EE9D-F27E-4D36-B7F9-8D81819D53A1}" destId="{115EC7D8-6287-4728-974E-B83E8F53F0CC}" srcOrd="2" destOrd="0" presId="urn:microsoft.com/office/officeart/2005/8/layout/orgChart1"/>
    <dgm:cxn modelId="{B9F1432F-9038-4984-9867-1426ABEF704A}" type="presParOf" srcId="{18751663-D2FE-454F-87BF-4F48142432C8}" destId="{23D279D9-F2C4-4E48-8D32-3CF0E17F61CF}" srcOrd="4" destOrd="0" presId="urn:microsoft.com/office/officeart/2005/8/layout/orgChart1"/>
    <dgm:cxn modelId="{B974A9DA-69DF-42BD-9588-A2E2E2466578}" type="presParOf" srcId="{18751663-D2FE-454F-87BF-4F48142432C8}" destId="{1BF0810A-C37F-4C9F-B667-C6AE64D1094C}" srcOrd="5" destOrd="0" presId="urn:microsoft.com/office/officeart/2005/8/layout/orgChart1"/>
    <dgm:cxn modelId="{FBA2E6B1-420B-4065-9FC7-D65E4640841A}" type="presParOf" srcId="{1BF0810A-C37F-4C9F-B667-C6AE64D1094C}" destId="{A44E4D22-2891-4F5C-813E-7C385675B350}" srcOrd="0" destOrd="0" presId="urn:microsoft.com/office/officeart/2005/8/layout/orgChart1"/>
    <dgm:cxn modelId="{82FA498F-62E9-471B-AF45-94A40592163D}" type="presParOf" srcId="{A44E4D22-2891-4F5C-813E-7C385675B350}" destId="{EDCF438B-73D3-4495-BBAD-950DBA6D5826}" srcOrd="0" destOrd="0" presId="urn:microsoft.com/office/officeart/2005/8/layout/orgChart1"/>
    <dgm:cxn modelId="{AFFDC90A-B6BB-4405-97D5-334F9B8122DF}" type="presParOf" srcId="{A44E4D22-2891-4F5C-813E-7C385675B350}" destId="{360B759E-3B7B-4793-86D1-26E50DEC9B14}" srcOrd="1" destOrd="0" presId="urn:microsoft.com/office/officeart/2005/8/layout/orgChart1"/>
    <dgm:cxn modelId="{7CA5B8C8-5ECB-4DFE-AFC6-34C93B8304BD}" type="presParOf" srcId="{1BF0810A-C37F-4C9F-B667-C6AE64D1094C}" destId="{1881D5E4-7D78-469E-B6FE-7998B06508DA}" srcOrd="1" destOrd="0" presId="urn:microsoft.com/office/officeart/2005/8/layout/orgChart1"/>
    <dgm:cxn modelId="{BE58F9AD-2778-4C1E-8C84-9F41F3F915E8}" type="presParOf" srcId="{1BF0810A-C37F-4C9F-B667-C6AE64D1094C}" destId="{1405BB41-410F-44FE-B2C0-657D7600AD5D}" srcOrd="2" destOrd="0" presId="urn:microsoft.com/office/officeart/2005/8/layout/orgChart1"/>
    <dgm:cxn modelId="{8E33F9D4-06B7-4458-A3A3-C010403640A7}" type="presParOf" srcId="{18751663-D2FE-454F-87BF-4F48142432C8}" destId="{39DF734D-32D1-4E23-A0C7-B2CD8665F971}" srcOrd="6" destOrd="0" presId="urn:microsoft.com/office/officeart/2005/8/layout/orgChart1"/>
    <dgm:cxn modelId="{01C103E4-CAA9-4794-BD6B-B95C33886553}" type="presParOf" srcId="{18751663-D2FE-454F-87BF-4F48142432C8}" destId="{92E54B09-E158-4ADE-9989-AB8A253BAA37}" srcOrd="7" destOrd="0" presId="urn:microsoft.com/office/officeart/2005/8/layout/orgChart1"/>
    <dgm:cxn modelId="{9C92D83D-7535-4255-B1FD-D704857992F9}" type="presParOf" srcId="{92E54B09-E158-4ADE-9989-AB8A253BAA37}" destId="{5F33910A-DABF-49DD-8A3E-6208122C3C45}" srcOrd="0" destOrd="0" presId="urn:microsoft.com/office/officeart/2005/8/layout/orgChart1"/>
    <dgm:cxn modelId="{AF297349-852D-46FB-997E-2E6D03211851}" type="presParOf" srcId="{5F33910A-DABF-49DD-8A3E-6208122C3C45}" destId="{E51B0418-39DB-4951-831D-A2C25083B976}" srcOrd="0" destOrd="0" presId="urn:microsoft.com/office/officeart/2005/8/layout/orgChart1"/>
    <dgm:cxn modelId="{36004B94-EDDF-418C-B554-CBF65F8BE1A3}" type="presParOf" srcId="{5F33910A-DABF-49DD-8A3E-6208122C3C45}" destId="{551600F6-6263-4F20-A124-BA336DCF44C3}" srcOrd="1" destOrd="0" presId="urn:microsoft.com/office/officeart/2005/8/layout/orgChart1"/>
    <dgm:cxn modelId="{811325F9-D21B-43D7-9B82-11DB754C0AC6}" type="presParOf" srcId="{92E54B09-E158-4ADE-9989-AB8A253BAA37}" destId="{A3C6EED4-B13E-4EE1-BAEE-8717F37EBA6D}" srcOrd="1" destOrd="0" presId="urn:microsoft.com/office/officeart/2005/8/layout/orgChart1"/>
    <dgm:cxn modelId="{E7678400-DBF9-4AD5-9F2F-7B134DB23502}" type="presParOf" srcId="{92E54B09-E158-4ADE-9989-AB8A253BAA37}" destId="{DA516A69-DF60-4FBD-B52A-2E5EE9A7E311}" srcOrd="2" destOrd="0" presId="urn:microsoft.com/office/officeart/2005/8/layout/orgChart1"/>
    <dgm:cxn modelId="{5F956F51-1FAC-48B0-B0F1-8058F3061B4F}" type="presParOf" srcId="{18751663-D2FE-454F-87BF-4F48142432C8}" destId="{CACA6E20-72A2-4A6C-9774-9D43FAD82AB4}" srcOrd="8" destOrd="0" presId="urn:microsoft.com/office/officeart/2005/8/layout/orgChart1"/>
    <dgm:cxn modelId="{E8C48474-79A8-46FF-A955-D4848612817B}" type="presParOf" srcId="{18751663-D2FE-454F-87BF-4F48142432C8}" destId="{4E8427B4-E2EF-4724-93A5-F6141D0BE139}" srcOrd="9" destOrd="0" presId="urn:microsoft.com/office/officeart/2005/8/layout/orgChart1"/>
    <dgm:cxn modelId="{7691AF24-6B7D-47BA-AB58-8ACDD48FF08B}" type="presParOf" srcId="{4E8427B4-E2EF-4724-93A5-F6141D0BE139}" destId="{AD982467-7EB8-4787-9350-7B2506393167}" srcOrd="0" destOrd="0" presId="urn:microsoft.com/office/officeart/2005/8/layout/orgChart1"/>
    <dgm:cxn modelId="{E8D85FB9-16E9-4EC5-AD62-EAB1D4E42F3D}" type="presParOf" srcId="{AD982467-7EB8-4787-9350-7B2506393167}" destId="{214870C6-6C80-4481-9C48-49D5B3D6AF1A}" srcOrd="0" destOrd="0" presId="urn:microsoft.com/office/officeart/2005/8/layout/orgChart1"/>
    <dgm:cxn modelId="{FBFF2E29-2CAF-427B-9AC7-0619FD2B2B0C}" type="presParOf" srcId="{AD982467-7EB8-4787-9350-7B2506393167}" destId="{5B3B0D7F-0A60-4C5F-9D5E-C9C36089C273}" srcOrd="1" destOrd="0" presId="urn:microsoft.com/office/officeart/2005/8/layout/orgChart1"/>
    <dgm:cxn modelId="{60C4B0E0-EE8A-4B23-B25C-ECF400A27710}" type="presParOf" srcId="{4E8427B4-E2EF-4724-93A5-F6141D0BE139}" destId="{8B798A37-0EE5-4BDB-8DAA-798C3FFCF54C}" srcOrd="1" destOrd="0" presId="urn:microsoft.com/office/officeart/2005/8/layout/orgChart1"/>
    <dgm:cxn modelId="{01C31B74-840F-42C8-BE6D-AFBC93B26953}" type="presParOf" srcId="{4E8427B4-E2EF-4724-93A5-F6141D0BE139}" destId="{C39BFF19-079E-4B5B-A92A-058EE45609BA}" srcOrd="2" destOrd="0" presId="urn:microsoft.com/office/officeart/2005/8/layout/orgChart1"/>
    <dgm:cxn modelId="{34780FC3-1691-458C-952B-41856E240520}" type="presParOf" srcId="{18751663-D2FE-454F-87BF-4F48142432C8}" destId="{FD749E1C-0EC2-48A2-852B-E01C13E0E322}" srcOrd="10" destOrd="0" presId="urn:microsoft.com/office/officeart/2005/8/layout/orgChart1"/>
    <dgm:cxn modelId="{22E1E41C-5732-4DA5-A6B6-734CB3E04FFD}" type="presParOf" srcId="{18751663-D2FE-454F-87BF-4F48142432C8}" destId="{4A0839F2-4095-4719-85E1-B96E168FFE9D}" srcOrd="11" destOrd="0" presId="urn:microsoft.com/office/officeart/2005/8/layout/orgChart1"/>
    <dgm:cxn modelId="{389D97AD-D284-4823-938F-CC9F0DA058B1}" type="presParOf" srcId="{4A0839F2-4095-4719-85E1-B96E168FFE9D}" destId="{88248728-44CB-4DCC-AD4D-6C99B4AFF12B}" srcOrd="0" destOrd="0" presId="urn:microsoft.com/office/officeart/2005/8/layout/orgChart1"/>
    <dgm:cxn modelId="{977F2E6F-2021-43CC-AD6C-FEE007D5092C}" type="presParOf" srcId="{88248728-44CB-4DCC-AD4D-6C99B4AFF12B}" destId="{4A1FBD43-EB9E-4269-8DDD-F134549E5072}" srcOrd="0" destOrd="0" presId="urn:microsoft.com/office/officeart/2005/8/layout/orgChart1"/>
    <dgm:cxn modelId="{AA9D5477-4221-4ABB-A33D-BB354D6512B4}" type="presParOf" srcId="{88248728-44CB-4DCC-AD4D-6C99B4AFF12B}" destId="{BDCA0E23-51AB-45AA-B7A0-6C646E57E4F6}" srcOrd="1" destOrd="0" presId="urn:microsoft.com/office/officeart/2005/8/layout/orgChart1"/>
    <dgm:cxn modelId="{1F42BB55-7CA2-4D7D-9B6D-FB9C49F1C2F3}" type="presParOf" srcId="{4A0839F2-4095-4719-85E1-B96E168FFE9D}" destId="{978CBC77-9C2F-4350-97C4-9FCBD25166C5}" srcOrd="1" destOrd="0" presId="urn:microsoft.com/office/officeart/2005/8/layout/orgChart1"/>
    <dgm:cxn modelId="{08D24144-5FE9-4AAF-A8DB-3154F8EBF999}" type="presParOf" srcId="{4A0839F2-4095-4719-85E1-B96E168FFE9D}" destId="{FEFAE78A-972D-4830-983E-675725BDD8CB}" srcOrd="2" destOrd="0" presId="urn:microsoft.com/office/officeart/2005/8/layout/orgChart1"/>
    <dgm:cxn modelId="{64DD7CC9-1E2A-489B-AEAC-C86704D8A19E}" type="presParOf" srcId="{E0B37369-DBC9-4F51-A72C-CB9423663BF2}" destId="{AB01B422-5364-44F9-864F-FAB99199A64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23CA9B-EBB3-4E2B-9567-9C78AD359B6F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B389879-F217-4888-86AB-F44ED5804C12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Microorganisms in spoiled fruit juices</a:t>
          </a:r>
        </a:p>
      </dgm:t>
    </dgm:pt>
    <dgm:pt modelId="{8A030753-CAC7-474C-9297-7932B06BBE03}" type="parTrans" cxnId="{C54391FC-EB68-4745-AE36-373FB3AE13A7}">
      <dgm:prSet/>
      <dgm:spPr/>
      <dgm:t>
        <a:bodyPr/>
        <a:lstStyle/>
        <a:p>
          <a:endParaRPr lang="en-US"/>
        </a:p>
      </dgm:t>
    </dgm:pt>
    <dgm:pt modelId="{C938B90B-0AA7-4634-AC58-359819FCF9AB}" type="sibTrans" cxnId="{C54391FC-EB68-4745-AE36-373FB3AE13A7}">
      <dgm:prSet/>
      <dgm:spPr/>
      <dgm:t>
        <a:bodyPr/>
        <a:lstStyle/>
        <a:p>
          <a:endParaRPr lang="en-US"/>
        </a:p>
      </dgm:t>
    </dgm:pt>
    <dgm:pt modelId="{A0F91663-7B4F-43DA-9BB1-09A4A3F47BC1}">
      <dgm:prSet phldrT="[Text]"/>
      <dgm:spPr/>
      <dgm:t>
        <a:bodyPr/>
        <a:lstStyle/>
        <a:p>
          <a:r>
            <a:rPr lang="en-US" b="0" dirty="0">
              <a:solidFill>
                <a:schemeClr val="tx1"/>
              </a:solidFill>
            </a:rPr>
            <a:t>Yeasts</a:t>
          </a:r>
        </a:p>
      </dgm:t>
    </dgm:pt>
    <dgm:pt modelId="{719C77D7-5C59-4ADE-AD97-FF32FB64C450}" type="parTrans" cxnId="{76135C4C-6EA9-4ED5-AE45-334CCF20BF5B}">
      <dgm:prSet/>
      <dgm:spPr/>
      <dgm:t>
        <a:bodyPr/>
        <a:lstStyle/>
        <a:p>
          <a:endParaRPr lang="en-US"/>
        </a:p>
      </dgm:t>
    </dgm:pt>
    <dgm:pt modelId="{5D06E3A9-BF3E-46AF-83C8-A8819E82EDDF}" type="sibTrans" cxnId="{76135C4C-6EA9-4ED5-AE45-334CCF20BF5B}">
      <dgm:prSet/>
      <dgm:spPr/>
      <dgm:t>
        <a:bodyPr/>
        <a:lstStyle/>
        <a:p>
          <a:endParaRPr lang="en-US"/>
        </a:p>
      </dgm:t>
    </dgm:pt>
    <dgm:pt modelId="{A08A4185-7E18-4CEF-A3EA-C6A5DEFF1039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Bacteria</a:t>
          </a:r>
        </a:p>
      </dgm:t>
    </dgm:pt>
    <dgm:pt modelId="{845A661D-E7A1-4A06-868F-FF7E24FA14A6}" type="parTrans" cxnId="{E606125D-DC59-40AB-A327-E12CCC42A8C1}">
      <dgm:prSet/>
      <dgm:spPr/>
      <dgm:t>
        <a:bodyPr/>
        <a:lstStyle/>
        <a:p>
          <a:endParaRPr lang="en-US"/>
        </a:p>
      </dgm:t>
    </dgm:pt>
    <dgm:pt modelId="{533BC415-E423-4576-9286-3CF66DA02361}" type="sibTrans" cxnId="{E606125D-DC59-40AB-A327-E12CCC42A8C1}">
      <dgm:prSet/>
      <dgm:spPr/>
      <dgm:t>
        <a:bodyPr/>
        <a:lstStyle/>
        <a:p>
          <a:endParaRPr lang="en-US"/>
        </a:p>
      </dgm:t>
    </dgm:pt>
    <dgm:pt modelId="{F40D2A51-6937-4C17-B364-5FEC03B0265D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Molds</a:t>
          </a:r>
        </a:p>
      </dgm:t>
    </dgm:pt>
    <dgm:pt modelId="{0815230E-BD20-41A7-9E2E-81CA7F13F50B}" type="parTrans" cxnId="{A960C9C4-832A-45B1-8346-0BDF7E55DBC0}">
      <dgm:prSet/>
      <dgm:spPr/>
      <dgm:t>
        <a:bodyPr/>
        <a:lstStyle/>
        <a:p>
          <a:endParaRPr lang="en-US"/>
        </a:p>
      </dgm:t>
    </dgm:pt>
    <dgm:pt modelId="{D8D75AC8-02B8-4CCA-ADEB-F81817C89929}" type="sibTrans" cxnId="{A960C9C4-832A-45B1-8346-0BDF7E55DBC0}">
      <dgm:prSet/>
      <dgm:spPr/>
      <dgm:t>
        <a:bodyPr/>
        <a:lstStyle/>
        <a:p>
          <a:endParaRPr lang="en-US"/>
        </a:p>
      </dgm:t>
    </dgm:pt>
    <dgm:pt modelId="{DF10A53D-DFE4-48C9-8121-48228C2240BD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Mycotoxins</a:t>
          </a:r>
        </a:p>
      </dgm:t>
    </dgm:pt>
    <dgm:pt modelId="{4FA2AE2C-8262-4898-B0C4-6DC24658A70E}" type="parTrans" cxnId="{17420B44-1D40-422A-A654-96E909762797}">
      <dgm:prSet/>
      <dgm:spPr/>
      <dgm:t>
        <a:bodyPr/>
        <a:lstStyle/>
        <a:p>
          <a:endParaRPr lang="en-US"/>
        </a:p>
      </dgm:t>
    </dgm:pt>
    <dgm:pt modelId="{3AAF1A74-FD12-4873-AD6F-46E164F297F9}" type="sibTrans" cxnId="{17420B44-1D40-422A-A654-96E909762797}">
      <dgm:prSet/>
      <dgm:spPr/>
      <dgm:t>
        <a:bodyPr/>
        <a:lstStyle/>
        <a:p>
          <a:endParaRPr lang="en-US"/>
        </a:p>
      </dgm:t>
    </dgm:pt>
    <dgm:pt modelId="{DE222775-B809-4CE4-81A0-03DD63DB5A6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Pathogens</a:t>
          </a:r>
        </a:p>
      </dgm:t>
    </dgm:pt>
    <dgm:pt modelId="{8216C9AF-8402-4453-B6E1-7DA30C6AEE51}" type="parTrans" cxnId="{F7675774-FB01-44F0-9B62-70C06A26C27C}">
      <dgm:prSet/>
      <dgm:spPr/>
      <dgm:t>
        <a:bodyPr/>
        <a:lstStyle/>
        <a:p>
          <a:endParaRPr lang="en-US"/>
        </a:p>
      </dgm:t>
    </dgm:pt>
    <dgm:pt modelId="{D3DA4FA0-4A6A-47F1-9BCC-832AD6C2F01D}" type="sibTrans" cxnId="{F7675774-FB01-44F0-9B62-70C06A26C27C}">
      <dgm:prSet/>
      <dgm:spPr/>
      <dgm:t>
        <a:bodyPr/>
        <a:lstStyle/>
        <a:p>
          <a:endParaRPr lang="en-US"/>
        </a:p>
      </dgm:t>
    </dgm:pt>
    <dgm:pt modelId="{5121CCE1-183F-4580-8C31-5F3D51624942}" type="pres">
      <dgm:prSet presAssocID="{7123CA9B-EBB3-4E2B-9567-9C78AD359B6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0B37369-DBC9-4F51-A72C-CB9423663BF2}" type="pres">
      <dgm:prSet presAssocID="{DB389879-F217-4888-86AB-F44ED5804C12}" presName="hierRoot1" presStyleCnt="0">
        <dgm:presLayoutVars>
          <dgm:hierBranch val="init"/>
        </dgm:presLayoutVars>
      </dgm:prSet>
      <dgm:spPr/>
    </dgm:pt>
    <dgm:pt modelId="{555BEDAA-7596-4950-9A21-97DD63C555FC}" type="pres">
      <dgm:prSet presAssocID="{DB389879-F217-4888-86AB-F44ED5804C12}" presName="rootComposite1" presStyleCnt="0"/>
      <dgm:spPr/>
    </dgm:pt>
    <dgm:pt modelId="{528BADFA-7856-4067-B990-120A18DD2DDC}" type="pres">
      <dgm:prSet presAssocID="{DB389879-F217-4888-86AB-F44ED5804C12}" presName="rootText1" presStyleLbl="node0" presStyleIdx="0" presStyleCnt="1" custScaleX="177940" custLinFactNeighborX="-2664" custLinFactNeighborY="-509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BBFA1DF-9515-489B-A2DC-434BB1DEFC33}" type="pres">
      <dgm:prSet presAssocID="{DB389879-F217-4888-86AB-F44ED5804C12}" presName="rootConnector1" presStyleLbl="node1" presStyleIdx="0" presStyleCnt="0"/>
      <dgm:spPr/>
      <dgm:t>
        <a:bodyPr/>
        <a:lstStyle/>
        <a:p>
          <a:endParaRPr lang="en-US"/>
        </a:p>
      </dgm:t>
    </dgm:pt>
    <dgm:pt modelId="{18751663-D2FE-454F-87BF-4F48142432C8}" type="pres">
      <dgm:prSet presAssocID="{DB389879-F217-4888-86AB-F44ED5804C12}" presName="hierChild2" presStyleCnt="0"/>
      <dgm:spPr/>
    </dgm:pt>
    <dgm:pt modelId="{AFE6C4D2-37FC-450F-9E96-D726FE19CB52}" type="pres">
      <dgm:prSet presAssocID="{719C77D7-5C59-4ADE-AD97-FF32FB64C450}" presName="Name37" presStyleLbl="parChTrans1D2" presStyleIdx="0" presStyleCnt="5"/>
      <dgm:spPr/>
      <dgm:t>
        <a:bodyPr/>
        <a:lstStyle/>
        <a:p>
          <a:endParaRPr lang="en-US"/>
        </a:p>
      </dgm:t>
    </dgm:pt>
    <dgm:pt modelId="{9746B30D-F145-4192-983A-60481A075338}" type="pres">
      <dgm:prSet presAssocID="{A0F91663-7B4F-43DA-9BB1-09A4A3F47BC1}" presName="hierRoot2" presStyleCnt="0">
        <dgm:presLayoutVars>
          <dgm:hierBranch val="init"/>
        </dgm:presLayoutVars>
      </dgm:prSet>
      <dgm:spPr/>
    </dgm:pt>
    <dgm:pt modelId="{5FAAD569-4E0A-443F-906D-A1438EC17CF7}" type="pres">
      <dgm:prSet presAssocID="{A0F91663-7B4F-43DA-9BB1-09A4A3F47BC1}" presName="rootComposite" presStyleCnt="0"/>
      <dgm:spPr/>
    </dgm:pt>
    <dgm:pt modelId="{FB9DB190-6619-4253-BF03-6D700D12F394}" type="pres">
      <dgm:prSet presAssocID="{A0F91663-7B4F-43DA-9BB1-09A4A3F47BC1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6F502A-2CFD-46C9-95C0-1796816F2FD6}" type="pres">
      <dgm:prSet presAssocID="{A0F91663-7B4F-43DA-9BB1-09A4A3F47BC1}" presName="rootConnector" presStyleLbl="node2" presStyleIdx="0" presStyleCnt="5"/>
      <dgm:spPr/>
      <dgm:t>
        <a:bodyPr/>
        <a:lstStyle/>
        <a:p>
          <a:endParaRPr lang="en-US"/>
        </a:p>
      </dgm:t>
    </dgm:pt>
    <dgm:pt modelId="{DBEBF946-8FF9-45F2-8EE4-64D000845F12}" type="pres">
      <dgm:prSet presAssocID="{A0F91663-7B4F-43DA-9BB1-09A4A3F47BC1}" presName="hierChild4" presStyleCnt="0"/>
      <dgm:spPr/>
    </dgm:pt>
    <dgm:pt modelId="{A563D3F0-A4C6-48F9-92B1-637C4439D714}" type="pres">
      <dgm:prSet presAssocID="{A0F91663-7B4F-43DA-9BB1-09A4A3F47BC1}" presName="hierChild5" presStyleCnt="0"/>
      <dgm:spPr/>
    </dgm:pt>
    <dgm:pt modelId="{A3D00BC0-8FB4-4AC9-AA94-65A7CB687156}" type="pres">
      <dgm:prSet presAssocID="{845A661D-E7A1-4A06-868F-FF7E24FA14A6}" presName="Name37" presStyleLbl="parChTrans1D2" presStyleIdx="1" presStyleCnt="5"/>
      <dgm:spPr/>
      <dgm:t>
        <a:bodyPr/>
        <a:lstStyle/>
        <a:p>
          <a:endParaRPr lang="en-US"/>
        </a:p>
      </dgm:t>
    </dgm:pt>
    <dgm:pt modelId="{EA94EE9D-F27E-4D36-B7F9-8D81819D53A1}" type="pres">
      <dgm:prSet presAssocID="{A08A4185-7E18-4CEF-A3EA-C6A5DEFF1039}" presName="hierRoot2" presStyleCnt="0">
        <dgm:presLayoutVars>
          <dgm:hierBranch val="init"/>
        </dgm:presLayoutVars>
      </dgm:prSet>
      <dgm:spPr/>
    </dgm:pt>
    <dgm:pt modelId="{EBABE4F7-275B-470C-BF42-1CEE767D5253}" type="pres">
      <dgm:prSet presAssocID="{A08A4185-7E18-4CEF-A3EA-C6A5DEFF1039}" presName="rootComposite" presStyleCnt="0"/>
      <dgm:spPr/>
    </dgm:pt>
    <dgm:pt modelId="{E0CB6379-124A-4D37-8DB8-59D5A2D221DD}" type="pres">
      <dgm:prSet presAssocID="{A08A4185-7E18-4CEF-A3EA-C6A5DEFF1039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23806B-8A8E-4CB2-B819-C21F30C5BFC4}" type="pres">
      <dgm:prSet presAssocID="{A08A4185-7E18-4CEF-A3EA-C6A5DEFF1039}" presName="rootConnector" presStyleLbl="node2" presStyleIdx="1" presStyleCnt="5"/>
      <dgm:spPr/>
      <dgm:t>
        <a:bodyPr/>
        <a:lstStyle/>
        <a:p>
          <a:endParaRPr lang="en-US"/>
        </a:p>
      </dgm:t>
    </dgm:pt>
    <dgm:pt modelId="{37DBCA6E-4352-4113-8AC4-901921917666}" type="pres">
      <dgm:prSet presAssocID="{A08A4185-7E18-4CEF-A3EA-C6A5DEFF1039}" presName="hierChild4" presStyleCnt="0"/>
      <dgm:spPr/>
    </dgm:pt>
    <dgm:pt modelId="{115EC7D8-6287-4728-974E-B83E8F53F0CC}" type="pres">
      <dgm:prSet presAssocID="{A08A4185-7E18-4CEF-A3EA-C6A5DEFF1039}" presName="hierChild5" presStyleCnt="0"/>
      <dgm:spPr/>
    </dgm:pt>
    <dgm:pt modelId="{23D279D9-F2C4-4E48-8D32-3CF0E17F61CF}" type="pres">
      <dgm:prSet presAssocID="{0815230E-BD20-41A7-9E2E-81CA7F13F50B}" presName="Name37" presStyleLbl="parChTrans1D2" presStyleIdx="2" presStyleCnt="5"/>
      <dgm:spPr/>
      <dgm:t>
        <a:bodyPr/>
        <a:lstStyle/>
        <a:p>
          <a:endParaRPr lang="en-US"/>
        </a:p>
      </dgm:t>
    </dgm:pt>
    <dgm:pt modelId="{1BF0810A-C37F-4C9F-B667-C6AE64D1094C}" type="pres">
      <dgm:prSet presAssocID="{F40D2A51-6937-4C17-B364-5FEC03B0265D}" presName="hierRoot2" presStyleCnt="0">
        <dgm:presLayoutVars>
          <dgm:hierBranch val="init"/>
        </dgm:presLayoutVars>
      </dgm:prSet>
      <dgm:spPr/>
    </dgm:pt>
    <dgm:pt modelId="{A44E4D22-2891-4F5C-813E-7C385675B350}" type="pres">
      <dgm:prSet presAssocID="{F40D2A51-6937-4C17-B364-5FEC03B0265D}" presName="rootComposite" presStyleCnt="0"/>
      <dgm:spPr/>
    </dgm:pt>
    <dgm:pt modelId="{EDCF438B-73D3-4495-BBAD-950DBA6D5826}" type="pres">
      <dgm:prSet presAssocID="{F40D2A51-6937-4C17-B364-5FEC03B0265D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0B759E-3B7B-4793-86D1-26E50DEC9B14}" type="pres">
      <dgm:prSet presAssocID="{F40D2A51-6937-4C17-B364-5FEC03B0265D}" presName="rootConnector" presStyleLbl="node2" presStyleIdx="2" presStyleCnt="5"/>
      <dgm:spPr/>
      <dgm:t>
        <a:bodyPr/>
        <a:lstStyle/>
        <a:p>
          <a:endParaRPr lang="en-US"/>
        </a:p>
      </dgm:t>
    </dgm:pt>
    <dgm:pt modelId="{1881D5E4-7D78-469E-B6FE-7998B06508DA}" type="pres">
      <dgm:prSet presAssocID="{F40D2A51-6937-4C17-B364-5FEC03B0265D}" presName="hierChild4" presStyleCnt="0"/>
      <dgm:spPr/>
    </dgm:pt>
    <dgm:pt modelId="{1405BB41-410F-44FE-B2C0-657D7600AD5D}" type="pres">
      <dgm:prSet presAssocID="{F40D2A51-6937-4C17-B364-5FEC03B0265D}" presName="hierChild5" presStyleCnt="0"/>
      <dgm:spPr/>
    </dgm:pt>
    <dgm:pt modelId="{39DF734D-32D1-4E23-A0C7-B2CD8665F971}" type="pres">
      <dgm:prSet presAssocID="{4FA2AE2C-8262-4898-B0C4-6DC24658A70E}" presName="Name37" presStyleLbl="parChTrans1D2" presStyleIdx="3" presStyleCnt="5"/>
      <dgm:spPr/>
      <dgm:t>
        <a:bodyPr/>
        <a:lstStyle/>
        <a:p>
          <a:endParaRPr lang="en-US"/>
        </a:p>
      </dgm:t>
    </dgm:pt>
    <dgm:pt modelId="{92E54B09-E158-4ADE-9989-AB8A253BAA37}" type="pres">
      <dgm:prSet presAssocID="{DF10A53D-DFE4-48C9-8121-48228C2240BD}" presName="hierRoot2" presStyleCnt="0">
        <dgm:presLayoutVars>
          <dgm:hierBranch val="init"/>
        </dgm:presLayoutVars>
      </dgm:prSet>
      <dgm:spPr/>
    </dgm:pt>
    <dgm:pt modelId="{5F33910A-DABF-49DD-8A3E-6208122C3C45}" type="pres">
      <dgm:prSet presAssocID="{DF10A53D-DFE4-48C9-8121-48228C2240BD}" presName="rootComposite" presStyleCnt="0"/>
      <dgm:spPr/>
    </dgm:pt>
    <dgm:pt modelId="{E51B0418-39DB-4951-831D-A2C25083B976}" type="pres">
      <dgm:prSet presAssocID="{DF10A53D-DFE4-48C9-8121-48228C2240BD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51600F6-6263-4F20-A124-BA336DCF44C3}" type="pres">
      <dgm:prSet presAssocID="{DF10A53D-DFE4-48C9-8121-48228C2240BD}" presName="rootConnector" presStyleLbl="node2" presStyleIdx="3" presStyleCnt="5"/>
      <dgm:spPr/>
      <dgm:t>
        <a:bodyPr/>
        <a:lstStyle/>
        <a:p>
          <a:endParaRPr lang="en-US"/>
        </a:p>
      </dgm:t>
    </dgm:pt>
    <dgm:pt modelId="{A3C6EED4-B13E-4EE1-BAEE-8717F37EBA6D}" type="pres">
      <dgm:prSet presAssocID="{DF10A53D-DFE4-48C9-8121-48228C2240BD}" presName="hierChild4" presStyleCnt="0"/>
      <dgm:spPr/>
    </dgm:pt>
    <dgm:pt modelId="{DA516A69-DF60-4FBD-B52A-2E5EE9A7E311}" type="pres">
      <dgm:prSet presAssocID="{DF10A53D-DFE4-48C9-8121-48228C2240BD}" presName="hierChild5" presStyleCnt="0"/>
      <dgm:spPr/>
    </dgm:pt>
    <dgm:pt modelId="{CACA6E20-72A2-4A6C-9774-9D43FAD82AB4}" type="pres">
      <dgm:prSet presAssocID="{8216C9AF-8402-4453-B6E1-7DA30C6AEE51}" presName="Name37" presStyleLbl="parChTrans1D2" presStyleIdx="4" presStyleCnt="5"/>
      <dgm:spPr/>
      <dgm:t>
        <a:bodyPr/>
        <a:lstStyle/>
        <a:p>
          <a:endParaRPr lang="en-US"/>
        </a:p>
      </dgm:t>
    </dgm:pt>
    <dgm:pt modelId="{4E8427B4-E2EF-4724-93A5-F6141D0BE139}" type="pres">
      <dgm:prSet presAssocID="{DE222775-B809-4CE4-81A0-03DD63DB5A6F}" presName="hierRoot2" presStyleCnt="0">
        <dgm:presLayoutVars>
          <dgm:hierBranch val="init"/>
        </dgm:presLayoutVars>
      </dgm:prSet>
      <dgm:spPr/>
    </dgm:pt>
    <dgm:pt modelId="{AD982467-7EB8-4787-9350-7B2506393167}" type="pres">
      <dgm:prSet presAssocID="{DE222775-B809-4CE4-81A0-03DD63DB5A6F}" presName="rootComposite" presStyleCnt="0"/>
      <dgm:spPr/>
    </dgm:pt>
    <dgm:pt modelId="{214870C6-6C80-4481-9C48-49D5B3D6AF1A}" type="pres">
      <dgm:prSet presAssocID="{DE222775-B809-4CE4-81A0-03DD63DB5A6F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3B0D7F-0A60-4C5F-9D5E-C9C36089C273}" type="pres">
      <dgm:prSet presAssocID="{DE222775-B809-4CE4-81A0-03DD63DB5A6F}" presName="rootConnector" presStyleLbl="node2" presStyleIdx="4" presStyleCnt="5"/>
      <dgm:spPr/>
      <dgm:t>
        <a:bodyPr/>
        <a:lstStyle/>
        <a:p>
          <a:endParaRPr lang="en-US"/>
        </a:p>
      </dgm:t>
    </dgm:pt>
    <dgm:pt modelId="{8B798A37-0EE5-4BDB-8DAA-798C3FFCF54C}" type="pres">
      <dgm:prSet presAssocID="{DE222775-B809-4CE4-81A0-03DD63DB5A6F}" presName="hierChild4" presStyleCnt="0"/>
      <dgm:spPr/>
    </dgm:pt>
    <dgm:pt modelId="{C39BFF19-079E-4B5B-A92A-058EE45609BA}" type="pres">
      <dgm:prSet presAssocID="{DE222775-B809-4CE4-81A0-03DD63DB5A6F}" presName="hierChild5" presStyleCnt="0"/>
      <dgm:spPr/>
    </dgm:pt>
    <dgm:pt modelId="{AB01B422-5364-44F9-864F-FAB99199A641}" type="pres">
      <dgm:prSet presAssocID="{DB389879-F217-4888-86AB-F44ED5804C12}" presName="hierChild3" presStyleCnt="0"/>
      <dgm:spPr/>
    </dgm:pt>
  </dgm:ptLst>
  <dgm:cxnLst>
    <dgm:cxn modelId="{C54391FC-EB68-4745-AE36-373FB3AE13A7}" srcId="{7123CA9B-EBB3-4E2B-9567-9C78AD359B6F}" destId="{DB389879-F217-4888-86AB-F44ED5804C12}" srcOrd="0" destOrd="0" parTransId="{8A030753-CAC7-474C-9297-7932B06BBE03}" sibTransId="{C938B90B-0AA7-4634-AC58-359819FCF9AB}"/>
    <dgm:cxn modelId="{D0FC3F20-0E0F-44F9-BEF7-74B51DC768C8}" type="presOf" srcId="{A0F91663-7B4F-43DA-9BB1-09A4A3F47BC1}" destId="{FB9DB190-6619-4253-BF03-6D700D12F394}" srcOrd="0" destOrd="0" presId="urn:microsoft.com/office/officeart/2005/8/layout/orgChart1"/>
    <dgm:cxn modelId="{17420B44-1D40-422A-A654-96E909762797}" srcId="{DB389879-F217-4888-86AB-F44ED5804C12}" destId="{DF10A53D-DFE4-48C9-8121-48228C2240BD}" srcOrd="3" destOrd="0" parTransId="{4FA2AE2C-8262-4898-B0C4-6DC24658A70E}" sibTransId="{3AAF1A74-FD12-4873-AD6F-46E164F297F9}"/>
    <dgm:cxn modelId="{99900788-D76D-40A6-BCB0-0CC910CB8905}" type="presOf" srcId="{A08A4185-7E18-4CEF-A3EA-C6A5DEFF1039}" destId="{E0CB6379-124A-4D37-8DB8-59D5A2D221DD}" srcOrd="0" destOrd="0" presId="urn:microsoft.com/office/officeart/2005/8/layout/orgChart1"/>
    <dgm:cxn modelId="{B4B77A2B-08D1-446C-B2D3-B1E89CFA2643}" type="presOf" srcId="{F40D2A51-6937-4C17-B364-5FEC03B0265D}" destId="{360B759E-3B7B-4793-86D1-26E50DEC9B14}" srcOrd="1" destOrd="0" presId="urn:microsoft.com/office/officeart/2005/8/layout/orgChart1"/>
    <dgm:cxn modelId="{7504087B-3768-46E3-96EC-FF70EAD60E3E}" type="presOf" srcId="{DF10A53D-DFE4-48C9-8121-48228C2240BD}" destId="{E51B0418-39DB-4951-831D-A2C25083B976}" srcOrd="0" destOrd="0" presId="urn:microsoft.com/office/officeart/2005/8/layout/orgChart1"/>
    <dgm:cxn modelId="{63AED3EB-2FB6-49BD-90A9-0808BBF58CB6}" type="presOf" srcId="{0815230E-BD20-41A7-9E2E-81CA7F13F50B}" destId="{23D279D9-F2C4-4E48-8D32-3CF0E17F61CF}" srcOrd="0" destOrd="0" presId="urn:microsoft.com/office/officeart/2005/8/layout/orgChart1"/>
    <dgm:cxn modelId="{90012F9C-2C22-4618-8E82-CB2AA5144311}" type="presOf" srcId="{DE222775-B809-4CE4-81A0-03DD63DB5A6F}" destId="{5B3B0D7F-0A60-4C5F-9D5E-C9C36089C273}" srcOrd="1" destOrd="0" presId="urn:microsoft.com/office/officeart/2005/8/layout/orgChart1"/>
    <dgm:cxn modelId="{E606125D-DC59-40AB-A327-E12CCC42A8C1}" srcId="{DB389879-F217-4888-86AB-F44ED5804C12}" destId="{A08A4185-7E18-4CEF-A3EA-C6A5DEFF1039}" srcOrd="1" destOrd="0" parTransId="{845A661D-E7A1-4A06-868F-FF7E24FA14A6}" sibTransId="{533BC415-E423-4576-9286-3CF66DA02361}"/>
    <dgm:cxn modelId="{ED3B3A9D-9F09-4F2A-B116-01303CFBEF7C}" type="presOf" srcId="{DE222775-B809-4CE4-81A0-03DD63DB5A6F}" destId="{214870C6-6C80-4481-9C48-49D5B3D6AF1A}" srcOrd="0" destOrd="0" presId="urn:microsoft.com/office/officeart/2005/8/layout/orgChart1"/>
    <dgm:cxn modelId="{F7675774-FB01-44F0-9B62-70C06A26C27C}" srcId="{DB389879-F217-4888-86AB-F44ED5804C12}" destId="{DE222775-B809-4CE4-81A0-03DD63DB5A6F}" srcOrd="4" destOrd="0" parTransId="{8216C9AF-8402-4453-B6E1-7DA30C6AEE51}" sibTransId="{D3DA4FA0-4A6A-47F1-9BCC-832AD6C2F01D}"/>
    <dgm:cxn modelId="{9E0B1E7D-CC83-46FD-92E2-B20243EE9DAB}" type="presOf" srcId="{719C77D7-5C59-4ADE-AD97-FF32FB64C450}" destId="{AFE6C4D2-37FC-450F-9E96-D726FE19CB52}" srcOrd="0" destOrd="0" presId="urn:microsoft.com/office/officeart/2005/8/layout/orgChart1"/>
    <dgm:cxn modelId="{EE6FF429-B55F-41BC-848A-019CB71C7539}" type="presOf" srcId="{F40D2A51-6937-4C17-B364-5FEC03B0265D}" destId="{EDCF438B-73D3-4495-BBAD-950DBA6D5826}" srcOrd="0" destOrd="0" presId="urn:microsoft.com/office/officeart/2005/8/layout/orgChart1"/>
    <dgm:cxn modelId="{DDF7CFE2-7A58-403B-AB02-49CD3A6A5A1A}" type="presOf" srcId="{DF10A53D-DFE4-48C9-8121-48228C2240BD}" destId="{551600F6-6263-4F20-A124-BA336DCF44C3}" srcOrd="1" destOrd="0" presId="urn:microsoft.com/office/officeart/2005/8/layout/orgChart1"/>
    <dgm:cxn modelId="{F88E8C9B-3F60-4857-A21A-2EC096B41AF7}" type="presOf" srcId="{4FA2AE2C-8262-4898-B0C4-6DC24658A70E}" destId="{39DF734D-32D1-4E23-A0C7-B2CD8665F971}" srcOrd="0" destOrd="0" presId="urn:microsoft.com/office/officeart/2005/8/layout/orgChart1"/>
    <dgm:cxn modelId="{6698AD4C-D220-4D29-959F-9497A4EB0120}" type="presOf" srcId="{A08A4185-7E18-4CEF-A3EA-C6A5DEFF1039}" destId="{BF23806B-8A8E-4CB2-B819-C21F30C5BFC4}" srcOrd="1" destOrd="0" presId="urn:microsoft.com/office/officeart/2005/8/layout/orgChart1"/>
    <dgm:cxn modelId="{A960C9C4-832A-45B1-8346-0BDF7E55DBC0}" srcId="{DB389879-F217-4888-86AB-F44ED5804C12}" destId="{F40D2A51-6937-4C17-B364-5FEC03B0265D}" srcOrd="2" destOrd="0" parTransId="{0815230E-BD20-41A7-9E2E-81CA7F13F50B}" sibTransId="{D8D75AC8-02B8-4CCA-ADEB-F81817C89929}"/>
    <dgm:cxn modelId="{B1036271-EB70-46D1-97E4-1C82B736A248}" type="presOf" srcId="{7123CA9B-EBB3-4E2B-9567-9C78AD359B6F}" destId="{5121CCE1-183F-4580-8C31-5F3D51624942}" srcOrd="0" destOrd="0" presId="urn:microsoft.com/office/officeart/2005/8/layout/orgChart1"/>
    <dgm:cxn modelId="{E9645385-2449-48F2-A4E1-F5D5AF7F14B2}" type="presOf" srcId="{DB389879-F217-4888-86AB-F44ED5804C12}" destId="{528BADFA-7856-4067-B990-120A18DD2DDC}" srcOrd="0" destOrd="0" presId="urn:microsoft.com/office/officeart/2005/8/layout/orgChart1"/>
    <dgm:cxn modelId="{21397C59-6E93-4FE4-BF3E-86F44EB56A8B}" type="presOf" srcId="{A0F91663-7B4F-43DA-9BB1-09A4A3F47BC1}" destId="{786F502A-2CFD-46C9-95C0-1796816F2FD6}" srcOrd="1" destOrd="0" presId="urn:microsoft.com/office/officeart/2005/8/layout/orgChart1"/>
    <dgm:cxn modelId="{EEE51FCF-5B0E-46AB-A2D6-AF92566A4534}" type="presOf" srcId="{DB389879-F217-4888-86AB-F44ED5804C12}" destId="{CBBFA1DF-9515-489B-A2DC-434BB1DEFC33}" srcOrd="1" destOrd="0" presId="urn:microsoft.com/office/officeart/2005/8/layout/orgChart1"/>
    <dgm:cxn modelId="{17C65E82-ADBE-4BAD-B236-C1FB6E3CDED9}" type="presOf" srcId="{8216C9AF-8402-4453-B6E1-7DA30C6AEE51}" destId="{CACA6E20-72A2-4A6C-9774-9D43FAD82AB4}" srcOrd="0" destOrd="0" presId="urn:microsoft.com/office/officeart/2005/8/layout/orgChart1"/>
    <dgm:cxn modelId="{F2266B82-9ECB-4BB1-885D-74E33FC123D3}" type="presOf" srcId="{845A661D-E7A1-4A06-868F-FF7E24FA14A6}" destId="{A3D00BC0-8FB4-4AC9-AA94-65A7CB687156}" srcOrd="0" destOrd="0" presId="urn:microsoft.com/office/officeart/2005/8/layout/orgChart1"/>
    <dgm:cxn modelId="{76135C4C-6EA9-4ED5-AE45-334CCF20BF5B}" srcId="{DB389879-F217-4888-86AB-F44ED5804C12}" destId="{A0F91663-7B4F-43DA-9BB1-09A4A3F47BC1}" srcOrd="0" destOrd="0" parTransId="{719C77D7-5C59-4ADE-AD97-FF32FB64C450}" sibTransId="{5D06E3A9-BF3E-46AF-83C8-A8819E82EDDF}"/>
    <dgm:cxn modelId="{25BF9164-1D7A-40CB-BD0E-DE7BDA64F290}" type="presParOf" srcId="{5121CCE1-183F-4580-8C31-5F3D51624942}" destId="{E0B37369-DBC9-4F51-A72C-CB9423663BF2}" srcOrd="0" destOrd="0" presId="urn:microsoft.com/office/officeart/2005/8/layout/orgChart1"/>
    <dgm:cxn modelId="{463E1B81-533E-4521-BB51-540852DFD1F4}" type="presParOf" srcId="{E0B37369-DBC9-4F51-A72C-CB9423663BF2}" destId="{555BEDAA-7596-4950-9A21-97DD63C555FC}" srcOrd="0" destOrd="0" presId="urn:microsoft.com/office/officeart/2005/8/layout/orgChart1"/>
    <dgm:cxn modelId="{4487AE7C-325A-4692-BDE5-0E3B32FEAF43}" type="presParOf" srcId="{555BEDAA-7596-4950-9A21-97DD63C555FC}" destId="{528BADFA-7856-4067-B990-120A18DD2DDC}" srcOrd="0" destOrd="0" presId="urn:microsoft.com/office/officeart/2005/8/layout/orgChart1"/>
    <dgm:cxn modelId="{02E2FB61-BC8B-4338-A9EC-580C38AE57EB}" type="presParOf" srcId="{555BEDAA-7596-4950-9A21-97DD63C555FC}" destId="{CBBFA1DF-9515-489B-A2DC-434BB1DEFC33}" srcOrd="1" destOrd="0" presId="urn:microsoft.com/office/officeart/2005/8/layout/orgChart1"/>
    <dgm:cxn modelId="{8F07BD5C-5C0C-411F-9ECE-E4C232BA3BB7}" type="presParOf" srcId="{E0B37369-DBC9-4F51-A72C-CB9423663BF2}" destId="{18751663-D2FE-454F-87BF-4F48142432C8}" srcOrd="1" destOrd="0" presId="urn:microsoft.com/office/officeart/2005/8/layout/orgChart1"/>
    <dgm:cxn modelId="{8F7285BB-AEB1-4FD9-B224-589A6B6065B3}" type="presParOf" srcId="{18751663-D2FE-454F-87BF-4F48142432C8}" destId="{AFE6C4D2-37FC-450F-9E96-D726FE19CB52}" srcOrd="0" destOrd="0" presId="urn:microsoft.com/office/officeart/2005/8/layout/orgChart1"/>
    <dgm:cxn modelId="{3F840BB6-F247-4C12-ABDA-B71323EA0D74}" type="presParOf" srcId="{18751663-D2FE-454F-87BF-4F48142432C8}" destId="{9746B30D-F145-4192-983A-60481A075338}" srcOrd="1" destOrd="0" presId="urn:microsoft.com/office/officeart/2005/8/layout/orgChart1"/>
    <dgm:cxn modelId="{E0FA462B-7050-488A-95B9-4ABF48BD797F}" type="presParOf" srcId="{9746B30D-F145-4192-983A-60481A075338}" destId="{5FAAD569-4E0A-443F-906D-A1438EC17CF7}" srcOrd="0" destOrd="0" presId="urn:microsoft.com/office/officeart/2005/8/layout/orgChart1"/>
    <dgm:cxn modelId="{5FDA583A-5278-41DB-8AC5-A99FB308B0E0}" type="presParOf" srcId="{5FAAD569-4E0A-443F-906D-A1438EC17CF7}" destId="{FB9DB190-6619-4253-BF03-6D700D12F394}" srcOrd="0" destOrd="0" presId="urn:microsoft.com/office/officeart/2005/8/layout/orgChart1"/>
    <dgm:cxn modelId="{8EAD69A6-31B1-49DA-A9D2-DF52040F6781}" type="presParOf" srcId="{5FAAD569-4E0A-443F-906D-A1438EC17CF7}" destId="{786F502A-2CFD-46C9-95C0-1796816F2FD6}" srcOrd="1" destOrd="0" presId="urn:microsoft.com/office/officeart/2005/8/layout/orgChart1"/>
    <dgm:cxn modelId="{40B348C9-AB9E-46F5-8B32-7EB61849DAF6}" type="presParOf" srcId="{9746B30D-F145-4192-983A-60481A075338}" destId="{DBEBF946-8FF9-45F2-8EE4-64D000845F12}" srcOrd="1" destOrd="0" presId="urn:microsoft.com/office/officeart/2005/8/layout/orgChart1"/>
    <dgm:cxn modelId="{38802EAD-531F-4A5A-B277-782426CD5080}" type="presParOf" srcId="{9746B30D-F145-4192-983A-60481A075338}" destId="{A563D3F0-A4C6-48F9-92B1-637C4439D714}" srcOrd="2" destOrd="0" presId="urn:microsoft.com/office/officeart/2005/8/layout/orgChart1"/>
    <dgm:cxn modelId="{891843FD-7D46-465C-AAD2-382B84FEA166}" type="presParOf" srcId="{18751663-D2FE-454F-87BF-4F48142432C8}" destId="{A3D00BC0-8FB4-4AC9-AA94-65A7CB687156}" srcOrd="2" destOrd="0" presId="urn:microsoft.com/office/officeart/2005/8/layout/orgChart1"/>
    <dgm:cxn modelId="{71713E60-1F3A-47D5-A351-1676075A83EF}" type="presParOf" srcId="{18751663-D2FE-454F-87BF-4F48142432C8}" destId="{EA94EE9D-F27E-4D36-B7F9-8D81819D53A1}" srcOrd="3" destOrd="0" presId="urn:microsoft.com/office/officeart/2005/8/layout/orgChart1"/>
    <dgm:cxn modelId="{2B8A4055-394F-482A-A859-3B91112C2934}" type="presParOf" srcId="{EA94EE9D-F27E-4D36-B7F9-8D81819D53A1}" destId="{EBABE4F7-275B-470C-BF42-1CEE767D5253}" srcOrd="0" destOrd="0" presId="urn:microsoft.com/office/officeart/2005/8/layout/orgChart1"/>
    <dgm:cxn modelId="{35E018F6-F2D4-40FC-B9B2-ABA119AEA3E4}" type="presParOf" srcId="{EBABE4F7-275B-470C-BF42-1CEE767D5253}" destId="{E0CB6379-124A-4D37-8DB8-59D5A2D221DD}" srcOrd="0" destOrd="0" presId="urn:microsoft.com/office/officeart/2005/8/layout/orgChart1"/>
    <dgm:cxn modelId="{5E867307-E90E-4310-8525-FE485D275D99}" type="presParOf" srcId="{EBABE4F7-275B-470C-BF42-1CEE767D5253}" destId="{BF23806B-8A8E-4CB2-B819-C21F30C5BFC4}" srcOrd="1" destOrd="0" presId="urn:microsoft.com/office/officeart/2005/8/layout/orgChart1"/>
    <dgm:cxn modelId="{A13EF560-7B15-4E18-8E0D-E13531BDC69A}" type="presParOf" srcId="{EA94EE9D-F27E-4D36-B7F9-8D81819D53A1}" destId="{37DBCA6E-4352-4113-8AC4-901921917666}" srcOrd="1" destOrd="0" presId="urn:microsoft.com/office/officeart/2005/8/layout/orgChart1"/>
    <dgm:cxn modelId="{7F946C70-196E-42C2-B861-FD37AD50369D}" type="presParOf" srcId="{EA94EE9D-F27E-4D36-B7F9-8D81819D53A1}" destId="{115EC7D8-6287-4728-974E-B83E8F53F0CC}" srcOrd="2" destOrd="0" presId="urn:microsoft.com/office/officeart/2005/8/layout/orgChart1"/>
    <dgm:cxn modelId="{2F185330-B862-4532-B98A-6D2571F83212}" type="presParOf" srcId="{18751663-D2FE-454F-87BF-4F48142432C8}" destId="{23D279D9-F2C4-4E48-8D32-3CF0E17F61CF}" srcOrd="4" destOrd="0" presId="urn:microsoft.com/office/officeart/2005/8/layout/orgChart1"/>
    <dgm:cxn modelId="{36729200-AF7E-4D29-B3F1-6F672F63622E}" type="presParOf" srcId="{18751663-D2FE-454F-87BF-4F48142432C8}" destId="{1BF0810A-C37F-4C9F-B667-C6AE64D1094C}" srcOrd="5" destOrd="0" presId="urn:microsoft.com/office/officeart/2005/8/layout/orgChart1"/>
    <dgm:cxn modelId="{5DA551D5-68D1-4520-8666-A754B55CDC89}" type="presParOf" srcId="{1BF0810A-C37F-4C9F-B667-C6AE64D1094C}" destId="{A44E4D22-2891-4F5C-813E-7C385675B350}" srcOrd="0" destOrd="0" presId="urn:microsoft.com/office/officeart/2005/8/layout/orgChart1"/>
    <dgm:cxn modelId="{2AEF32B5-A533-4ED4-BE1E-478B662F580B}" type="presParOf" srcId="{A44E4D22-2891-4F5C-813E-7C385675B350}" destId="{EDCF438B-73D3-4495-BBAD-950DBA6D5826}" srcOrd="0" destOrd="0" presId="urn:microsoft.com/office/officeart/2005/8/layout/orgChart1"/>
    <dgm:cxn modelId="{6B486FAA-7945-4298-AD03-9BFE9C6CF96B}" type="presParOf" srcId="{A44E4D22-2891-4F5C-813E-7C385675B350}" destId="{360B759E-3B7B-4793-86D1-26E50DEC9B14}" srcOrd="1" destOrd="0" presId="urn:microsoft.com/office/officeart/2005/8/layout/orgChart1"/>
    <dgm:cxn modelId="{BFB6E535-AD95-40B2-BC9B-A61DF9537524}" type="presParOf" srcId="{1BF0810A-C37F-4C9F-B667-C6AE64D1094C}" destId="{1881D5E4-7D78-469E-B6FE-7998B06508DA}" srcOrd="1" destOrd="0" presId="urn:microsoft.com/office/officeart/2005/8/layout/orgChart1"/>
    <dgm:cxn modelId="{57DEF039-EAEC-42A9-96B1-3DA66D415FCD}" type="presParOf" srcId="{1BF0810A-C37F-4C9F-B667-C6AE64D1094C}" destId="{1405BB41-410F-44FE-B2C0-657D7600AD5D}" srcOrd="2" destOrd="0" presId="urn:microsoft.com/office/officeart/2005/8/layout/orgChart1"/>
    <dgm:cxn modelId="{82956A23-D0E6-4637-9135-E0E65A7C27DD}" type="presParOf" srcId="{18751663-D2FE-454F-87BF-4F48142432C8}" destId="{39DF734D-32D1-4E23-A0C7-B2CD8665F971}" srcOrd="6" destOrd="0" presId="urn:microsoft.com/office/officeart/2005/8/layout/orgChart1"/>
    <dgm:cxn modelId="{0548CD70-094D-4F62-A4B6-1B040680F411}" type="presParOf" srcId="{18751663-D2FE-454F-87BF-4F48142432C8}" destId="{92E54B09-E158-4ADE-9989-AB8A253BAA37}" srcOrd="7" destOrd="0" presId="urn:microsoft.com/office/officeart/2005/8/layout/orgChart1"/>
    <dgm:cxn modelId="{EDEE55C8-7B0F-4C79-8328-F01A763A6E9D}" type="presParOf" srcId="{92E54B09-E158-4ADE-9989-AB8A253BAA37}" destId="{5F33910A-DABF-49DD-8A3E-6208122C3C45}" srcOrd="0" destOrd="0" presId="urn:microsoft.com/office/officeart/2005/8/layout/orgChart1"/>
    <dgm:cxn modelId="{0E163B5C-4DC0-4905-AB8A-7D55A13970B1}" type="presParOf" srcId="{5F33910A-DABF-49DD-8A3E-6208122C3C45}" destId="{E51B0418-39DB-4951-831D-A2C25083B976}" srcOrd="0" destOrd="0" presId="urn:microsoft.com/office/officeart/2005/8/layout/orgChart1"/>
    <dgm:cxn modelId="{C6E9743B-98A0-436E-9781-D42C6A496585}" type="presParOf" srcId="{5F33910A-DABF-49DD-8A3E-6208122C3C45}" destId="{551600F6-6263-4F20-A124-BA336DCF44C3}" srcOrd="1" destOrd="0" presId="urn:microsoft.com/office/officeart/2005/8/layout/orgChart1"/>
    <dgm:cxn modelId="{57BC3582-FDAC-47F9-AB1B-4C3676D26E97}" type="presParOf" srcId="{92E54B09-E158-4ADE-9989-AB8A253BAA37}" destId="{A3C6EED4-B13E-4EE1-BAEE-8717F37EBA6D}" srcOrd="1" destOrd="0" presId="urn:microsoft.com/office/officeart/2005/8/layout/orgChart1"/>
    <dgm:cxn modelId="{93FF1CE8-CBC8-44F9-A8CF-13DD2BBA39E3}" type="presParOf" srcId="{92E54B09-E158-4ADE-9989-AB8A253BAA37}" destId="{DA516A69-DF60-4FBD-B52A-2E5EE9A7E311}" srcOrd="2" destOrd="0" presId="urn:microsoft.com/office/officeart/2005/8/layout/orgChart1"/>
    <dgm:cxn modelId="{B0C322D7-0621-45B0-9AF5-0FAA4E01F94C}" type="presParOf" srcId="{18751663-D2FE-454F-87BF-4F48142432C8}" destId="{CACA6E20-72A2-4A6C-9774-9D43FAD82AB4}" srcOrd="8" destOrd="0" presId="urn:microsoft.com/office/officeart/2005/8/layout/orgChart1"/>
    <dgm:cxn modelId="{97C7446B-2C9B-4A78-9A8F-6E1A9693854B}" type="presParOf" srcId="{18751663-D2FE-454F-87BF-4F48142432C8}" destId="{4E8427B4-E2EF-4724-93A5-F6141D0BE139}" srcOrd="9" destOrd="0" presId="urn:microsoft.com/office/officeart/2005/8/layout/orgChart1"/>
    <dgm:cxn modelId="{DC15AFDF-96E9-4E4D-9EDF-F2E72311C2A8}" type="presParOf" srcId="{4E8427B4-E2EF-4724-93A5-F6141D0BE139}" destId="{AD982467-7EB8-4787-9350-7B2506393167}" srcOrd="0" destOrd="0" presId="urn:microsoft.com/office/officeart/2005/8/layout/orgChart1"/>
    <dgm:cxn modelId="{79A611CE-A0C6-4E90-A6FD-C5392CBB3ED3}" type="presParOf" srcId="{AD982467-7EB8-4787-9350-7B2506393167}" destId="{214870C6-6C80-4481-9C48-49D5B3D6AF1A}" srcOrd="0" destOrd="0" presId="urn:microsoft.com/office/officeart/2005/8/layout/orgChart1"/>
    <dgm:cxn modelId="{0CFBBB69-1093-4861-9987-08CAABA3072D}" type="presParOf" srcId="{AD982467-7EB8-4787-9350-7B2506393167}" destId="{5B3B0D7F-0A60-4C5F-9D5E-C9C36089C273}" srcOrd="1" destOrd="0" presId="urn:microsoft.com/office/officeart/2005/8/layout/orgChart1"/>
    <dgm:cxn modelId="{2BD3D336-A878-43E6-A262-A58D49FCDBBF}" type="presParOf" srcId="{4E8427B4-E2EF-4724-93A5-F6141D0BE139}" destId="{8B798A37-0EE5-4BDB-8DAA-798C3FFCF54C}" srcOrd="1" destOrd="0" presId="urn:microsoft.com/office/officeart/2005/8/layout/orgChart1"/>
    <dgm:cxn modelId="{1934A50F-E85E-4255-9380-9223560346B0}" type="presParOf" srcId="{4E8427B4-E2EF-4724-93A5-F6141D0BE139}" destId="{C39BFF19-079E-4B5B-A92A-058EE45609BA}" srcOrd="2" destOrd="0" presId="urn:microsoft.com/office/officeart/2005/8/layout/orgChart1"/>
    <dgm:cxn modelId="{4258661E-3CAC-4B17-ADAE-3E70EE55593F}" type="presParOf" srcId="{E0B37369-DBC9-4F51-A72C-CB9423663BF2}" destId="{AB01B422-5364-44F9-864F-FAB99199A64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8C148-E2BC-4C21-86F4-47D38BF6334E}">
      <dsp:nvSpPr>
        <dsp:cNvPr id="0" name=""/>
        <dsp:cNvSpPr/>
      </dsp:nvSpPr>
      <dsp:spPr>
        <a:xfrm>
          <a:off x="2945127" y="1959227"/>
          <a:ext cx="1553710" cy="132771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tx1"/>
              </a:solidFill>
              <a:latin typeface="+mn-lt"/>
              <a:cs typeface="Lucida Sans Unicode" panose="020B0602030504020204" pitchFamily="34" charset="0"/>
            </a:rPr>
            <a:t>Consuming Expired Drinks </a:t>
          </a:r>
        </a:p>
      </dsp:txBody>
      <dsp:txXfrm>
        <a:off x="3009941" y="2024041"/>
        <a:ext cx="1424082" cy="1198091"/>
      </dsp:txXfrm>
    </dsp:sp>
    <dsp:sp modelId="{B2681395-5738-442A-9E0B-4804481869AE}">
      <dsp:nvSpPr>
        <dsp:cNvPr id="0" name=""/>
        <dsp:cNvSpPr/>
      </dsp:nvSpPr>
      <dsp:spPr>
        <a:xfrm rot="16200000">
          <a:off x="3256312" y="1493557"/>
          <a:ext cx="93133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3133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C6AD3-6011-4E61-B842-23BEDAF262D3}">
      <dsp:nvSpPr>
        <dsp:cNvPr id="0" name=""/>
        <dsp:cNvSpPr/>
      </dsp:nvSpPr>
      <dsp:spPr>
        <a:xfrm>
          <a:off x="2263675" y="138316"/>
          <a:ext cx="2916612" cy="88957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chemeClr val="tx1"/>
              </a:solidFill>
              <a:latin typeface="+mn-lt"/>
              <a:cs typeface="Lucida Sans Unicode" panose="020B0602030504020204" pitchFamily="34" charset="0"/>
            </a:rPr>
            <a:t>Effect: Stomach cramp, fever, vomiting, nausea, diarrhea, </a:t>
          </a:r>
          <a:r>
            <a:rPr lang="en-US" sz="1600" kern="1200" dirty="0" err="1">
              <a:solidFill>
                <a:schemeClr val="tx1"/>
              </a:solidFill>
              <a:latin typeface="+mn-lt"/>
              <a:cs typeface="Lucida Sans Unicode" panose="020B0602030504020204" pitchFamily="34" charset="0"/>
            </a:rPr>
            <a:t>etc</a:t>
          </a:r>
          <a:r>
            <a:rPr lang="en-US" sz="1600" kern="1200" dirty="0">
              <a:solidFill>
                <a:schemeClr val="tx1"/>
              </a:solidFill>
              <a:latin typeface="+mn-lt"/>
              <a:cs typeface="Lucida Sans Unicode" panose="020B0602030504020204" pitchFamily="34" charset="0"/>
            </a:rPr>
            <a:t> </a:t>
          </a:r>
        </a:p>
      </dsp:txBody>
      <dsp:txXfrm>
        <a:off x="2307100" y="181741"/>
        <a:ext cx="2829762" cy="802721"/>
      </dsp:txXfrm>
    </dsp:sp>
    <dsp:sp modelId="{B6FAE65C-C1EA-416D-8DF9-7605D18A2F5B}">
      <dsp:nvSpPr>
        <dsp:cNvPr id="0" name=""/>
        <dsp:cNvSpPr/>
      </dsp:nvSpPr>
      <dsp:spPr>
        <a:xfrm rot="1286676">
          <a:off x="4464586" y="3109114"/>
          <a:ext cx="98951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9511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5EA2B9-CA30-47EF-A123-7FD0FDEDEF91}">
      <dsp:nvSpPr>
        <dsp:cNvPr id="0" name=""/>
        <dsp:cNvSpPr/>
      </dsp:nvSpPr>
      <dsp:spPr>
        <a:xfrm>
          <a:off x="5419846" y="3054130"/>
          <a:ext cx="1811773" cy="118338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+mn-lt"/>
              <a:cs typeface="Lucida Sans Unicode" panose="020B0602030504020204" pitchFamily="34" charset="0"/>
            </a:rPr>
            <a:t>boiling milk takes </a:t>
          </a:r>
          <a:r>
            <a:rPr lang="en-US" sz="1600" kern="1200" dirty="0">
              <a:solidFill>
                <a:schemeClr val="tx1"/>
              </a:solidFill>
              <a:latin typeface="+mn-lt"/>
              <a:cs typeface="Lucida Sans Unicode" panose="020B0602030504020204" pitchFamily="34" charset="0"/>
            </a:rPr>
            <a:t>time </a:t>
          </a:r>
        </a:p>
      </dsp:txBody>
      <dsp:txXfrm>
        <a:off x="5477614" y="3111898"/>
        <a:ext cx="1696237" cy="1067852"/>
      </dsp:txXfrm>
    </dsp:sp>
    <dsp:sp modelId="{70D0F2C3-61CD-4EBF-9F6E-B816C3551679}">
      <dsp:nvSpPr>
        <dsp:cNvPr id="0" name=""/>
        <dsp:cNvSpPr/>
      </dsp:nvSpPr>
      <dsp:spPr>
        <a:xfrm rot="9449856">
          <a:off x="2104764" y="3112086"/>
          <a:ext cx="87361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1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70EED0-E7C0-43B8-AB2A-1739421DE289}">
      <dsp:nvSpPr>
        <dsp:cNvPr id="0" name=""/>
        <dsp:cNvSpPr/>
      </dsp:nvSpPr>
      <dsp:spPr>
        <a:xfrm>
          <a:off x="368263" y="3001500"/>
          <a:ext cx="1769758" cy="128866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chemeClr val="tx1"/>
              </a:solidFill>
              <a:latin typeface="+mn-lt"/>
              <a:cs typeface="Lucida Sans Unicode" panose="020B0602030504020204" pitchFamily="34" charset="0"/>
            </a:rPr>
            <a:t>Children not  aware of the early signs of expired drinks</a:t>
          </a:r>
        </a:p>
      </dsp:txBody>
      <dsp:txXfrm>
        <a:off x="431171" y="3064408"/>
        <a:ext cx="1643942" cy="11628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114BC-D8F8-481A-838F-23ECAE029D63}">
      <dsp:nvSpPr>
        <dsp:cNvPr id="0" name=""/>
        <dsp:cNvSpPr/>
      </dsp:nvSpPr>
      <dsp:spPr>
        <a:xfrm>
          <a:off x="3857" y="612049"/>
          <a:ext cx="1686613" cy="10119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LED on one side with sensor on the other side</a:t>
          </a:r>
          <a:endParaRPr lang="en-US" sz="1500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33497" y="641689"/>
        <a:ext cx="1627333" cy="952688"/>
      </dsp:txXfrm>
    </dsp:sp>
    <dsp:sp modelId="{D208F705-80EB-4497-AFE0-C725CFAEC3CB}">
      <dsp:nvSpPr>
        <dsp:cNvPr id="0" name=""/>
        <dsp:cNvSpPr/>
      </dsp:nvSpPr>
      <dsp:spPr>
        <a:xfrm>
          <a:off x="1838892" y="908893"/>
          <a:ext cx="357562" cy="41828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1838892" y="992549"/>
        <a:ext cx="250293" cy="250968"/>
      </dsp:txXfrm>
    </dsp:sp>
    <dsp:sp modelId="{E15CEE76-9B27-467C-854D-FCA7F27F34D6}">
      <dsp:nvSpPr>
        <dsp:cNvPr id="0" name=""/>
        <dsp:cNvSpPr/>
      </dsp:nvSpPr>
      <dsp:spPr>
        <a:xfrm>
          <a:off x="2365116" y="612049"/>
          <a:ext cx="1686613" cy="10119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Force resistor on the bottom of the cup</a:t>
          </a:r>
          <a:endParaRPr lang="en-US" sz="1500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2394756" y="641689"/>
        <a:ext cx="1627333" cy="952688"/>
      </dsp:txXfrm>
    </dsp:sp>
    <dsp:sp modelId="{EF6B4FAB-3D04-4158-95EF-227DF6340CF4}">
      <dsp:nvSpPr>
        <dsp:cNvPr id="0" name=""/>
        <dsp:cNvSpPr/>
      </dsp:nvSpPr>
      <dsp:spPr>
        <a:xfrm>
          <a:off x="4200151" y="908893"/>
          <a:ext cx="357562" cy="41828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4200151" y="992549"/>
        <a:ext cx="250293" cy="250968"/>
      </dsp:txXfrm>
    </dsp:sp>
    <dsp:sp modelId="{8445D2E6-9835-422A-A02F-D46600D134B1}">
      <dsp:nvSpPr>
        <dsp:cNvPr id="0" name=""/>
        <dsp:cNvSpPr/>
      </dsp:nvSpPr>
      <dsp:spPr>
        <a:xfrm>
          <a:off x="4726375" y="612049"/>
          <a:ext cx="1686613" cy="10119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Wireless device in the base</a:t>
          </a:r>
          <a:endParaRPr lang="en-US" sz="1500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4756015" y="641689"/>
        <a:ext cx="1627333" cy="952688"/>
      </dsp:txXfrm>
    </dsp:sp>
    <dsp:sp modelId="{6D954FA5-937D-405E-853E-34A2122DED98}">
      <dsp:nvSpPr>
        <dsp:cNvPr id="0" name=""/>
        <dsp:cNvSpPr/>
      </dsp:nvSpPr>
      <dsp:spPr>
        <a:xfrm>
          <a:off x="6561410" y="908893"/>
          <a:ext cx="357562" cy="41828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6561410" y="992549"/>
        <a:ext cx="250293" cy="250968"/>
      </dsp:txXfrm>
    </dsp:sp>
    <dsp:sp modelId="{A2DCBD0E-EF46-476A-B97C-ABD65BDBB709}">
      <dsp:nvSpPr>
        <dsp:cNvPr id="0" name=""/>
        <dsp:cNvSpPr/>
      </dsp:nvSpPr>
      <dsp:spPr>
        <a:xfrm>
          <a:off x="7087633" y="612049"/>
          <a:ext cx="1686613" cy="10119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App in mobile device</a:t>
          </a:r>
          <a:endParaRPr lang="en-US" sz="1500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7117273" y="641689"/>
        <a:ext cx="1627333" cy="9526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749E1C-0EC2-48A2-852B-E01C13E0E322}">
      <dsp:nvSpPr>
        <dsp:cNvPr id="0" name=""/>
        <dsp:cNvSpPr/>
      </dsp:nvSpPr>
      <dsp:spPr>
        <a:xfrm>
          <a:off x="4177589" y="1201403"/>
          <a:ext cx="3655908" cy="292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748"/>
              </a:lnTo>
              <a:lnTo>
                <a:pt x="3655908" y="166748"/>
              </a:lnTo>
              <a:lnTo>
                <a:pt x="3655908" y="292281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CA6E20-72A2-4A6C-9774-9D43FAD82AB4}">
      <dsp:nvSpPr>
        <dsp:cNvPr id="0" name=""/>
        <dsp:cNvSpPr/>
      </dsp:nvSpPr>
      <dsp:spPr>
        <a:xfrm>
          <a:off x="4177589" y="1201403"/>
          <a:ext cx="2209297" cy="292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748"/>
              </a:lnTo>
              <a:lnTo>
                <a:pt x="2209297" y="166748"/>
              </a:lnTo>
              <a:lnTo>
                <a:pt x="2209297" y="292281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F734D-32D1-4E23-A0C7-B2CD8665F971}">
      <dsp:nvSpPr>
        <dsp:cNvPr id="0" name=""/>
        <dsp:cNvSpPr/>
      </dsp:nvSpPr>
      <dsp:spPr>
        <a:xfrm>
          <a:off x="4177589" y="1201403"/>
          <a:ext cx="762686" cy="292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748"/>
              </a:lnTo>
              <a:lnTo>
                <a:pt x="762686" y="166748"/>
              </a:lnTo>
              <a:lnTo>
                <a:pt x="762686" y="292281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279D9-F2C4-4E48-8D32-3CF0E17F61CF}">
      <dsp:nvSpPr>
        <dsp:cNvPr id="0" name=""/>
        <dsp:cNvSpPr/>
      </dsp:nvSpPr>
      <dsp:spPr>
        <a:xfrm>
          <a:off x="3493665" y="1201403"/>
          <a:ext cx="683924" cy="292281"/>
        </a:xfrm>
        <a:custGeom>
          <a:avLst/>
          <a:gdLst/>
          <a:ahLst/>
          <a:cxnLst/>
          <a:rect l="0" t="0" r="0" b="0"/>
          <a:pathLst>
            <a:path>
              <a:moveTo>
                <a:pt x="683924" y="0"/>
              </a:moveTo>
              <a:lnTo>
                <a:pt x="683924" y="166748"/>
              </a:lnTo>
              <a:lnTo>
                <a:pt x="0" y="166748"/>
              </a:lnTo>
              <a:lnTo>
                <a:pt x="0" y="292281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D00BC0-8FB4-4AC9-AA94-65A7CB687156}">
      <dsp:nvSpPr>
        <dsp:cNvPr id="0" name=""/>
        <dsp:cNvSpPr/>
      </dsp:nvSpPr>
      <dsp:spPr>
        <a:xfrm>
          <a:off x="2047054" y="1201403"/>
          <a:ext cx="2130535" cy="292281"/>
        </a:xfrm>
        <a:custGeom>
          <a:avLst/>
          <a:gdLst/>
          <a:ahLst/>
          <a:cxnLst/>
          <a:rect l="0" t="0" r="0" b="0"/>
          <a:pathLst>
            <a:path>
              <a:moveTo>
                <a:pt x="2130535" y="0"/>
              </a:moveTo>
              <a:lnTo>
                <a:pt x="2130535" y="166748"/>
              </a:lnTo>
              <a:lnTo>
                <a:pt x="0" y="166748"/>
              </a:lnTo>
              <a:lnTo>
                <a:pt x="0" y="292281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E6C4D2-37FC-450F-9E96-D726FE19CB52}">
      <dsp:nvSpPr>
        <dsp:cNvPr id="0" name=""/>
        <dsp:cNvSpPr/>
      </dsp:nvSpPr>
      <dsp:spPr>
        <a:xfrm>
          <a:off x="600443" y="1201403"/>
          <a:ext cx="3577146" cy="292281"/>
        </a:xfrm>
        <a:custGeom>
          <a:avLst/>
          <a:gdLst/>
          <a:ahLst/>
          <a:cxnLst/>
          <a:rect l="0" t="0" r="0" b="0"/>
          <a:pathLst>
            <a:path>
              <a:moveTo>
                <a:pt x="3577146" y="0"/>
              </a:moveTo>
              <a:lnTo>
                <a:pt x="3577146" y="166748"/>
              </a:lnTo>
              <a:lnTo>
                <a:pt x="0" y="166748"/>
              </a:lnTo>
              <a:lnTo>
                <a:pt x="0" y="292281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8BADFA-7856-4067-B990-120A18DD2DDC}">
      <dsp:nvSpPr>
        <dsp:cNvPr id="0" name=""/>
        <dsp:cNvSpPr/>
      </dsp:nvSpPr>
      <dsp:spPr>
        <a:xfrm>
          <a:off x="3579816" y="603630"/>
          <a:ext cx="1195546" cy="5977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Components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3579816" y="603630"/>
        <a:ext cx="1195546" cy="597773"/>
      </dsp:txXfrm>
    </dsp:sp>
    <dsp:sp modelId="{FB9DB190-6619-4253-BF03-6D700D12F394}">
      <dsp:nvSpPr>
        <dsp:cNvPr id="0" name=""/>
        <dsp:cNvSpPr/>
      </dsp:nvSpPr>
      <dsp:spPr>
        <a:xfrm>
          <a:off x="2670" y="1493684"/>
          <a:ext cx="1195546" cy="5977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solidFill>
                <a:schemeClr val="tx1"/>
              </a:solidFill>
            </a:rPr>
            <a:t>Acceleration sensor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2670" y="1493684"/>
        <a:ext cx="1195546" cy="597773"/>
      </dsp:txXfrm>
    </dsp:sp>
    <dsp:sp modelId="{E0CB6379-124A-4D37-8DB8-59D5A2D221DD}">
      <dsp:nvSpPr>
        <dsp:cNvPr id="0" name=""/>
        <dsp:cNvSpPr/>
      </dsp:nvSpPr>
      <dsp:spPr>
        <a:xfrm>
          <a:off x="1449281" y="1493684"/>
          <a:ext cx="1195546" cy="5977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kern="1200" dirty="0" smtClean="0">
              <a:solidFill>
                <a:schemeClr val="tx1"/>
              </a:solidFill>
            </a:rPr>
            <a:t>Microcontroller</a:t>
          </a:r>
          <a:endParaRPr lang="en-US" sz="1200" b="0" kern="1200" dirty="0">
            <a:solidFill>
              <a:schemeClr val="tx1"/>
            </a:solidFill>
          </a:endParaRPr>
        </a:p>
      </dsp:txBody>
      <dsp:txXfrm>
        <a:off x="1449281" y="1493684"/>
        <a:ext cx="1195546" cy="597773"/>
      </dsp:txXfrm>
    </dsp:sp>
    <dsp:sp modelId="{EDCF438B-73D3-4495-BBAD-950DBA6D5826}">
      <dsp:nvSpPr>
        <dsp:cNvPr id="0" name=""/>
        <dsp:cNvSpPr/>
      </dsp:nvSpPr>
      <dsp:spPr>
        <a:xfrm>
          <a:off x="2895892" y="1493684"/>
          <a:ext cx="1195546" cy="5977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Infrared diode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2895892" y="1493684"/>
        <a:ext cx="1195546" cy="597773"/>
      </dsp:txXfrm>
    </dsp:sp>
    <dsp:sp modelId="{E51B0418-39DB-4951-831D-A2C25083B976}">
      <dsp:nvSpPr>
        <dsp:cNvPr id="0" name=""/>
        <dsp:cNvSpPr/>
      </dsp:nvSpPr>
      <dsp:spPr>
        <a:xfrm>
          <a:off x="4342503" y="1493684"/>
          <a:ext cx="1195546" cy="5977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Lithium Battery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4342503" y="1493684"/>
        <a:ext cx="1195546" cy="597773"/>
      </dsp:txXfrm>
    </dsp:sp>
    <dsp:sp modelId="{214870C6-6C80-4481-9C48-49D5B3D6AF1A}">
      <dsp:nvSpPr>
        <dsp:cNvPr id="0" name=""/>
        <dsp:cNvSpPr/>
      </dsp:nvSpPr>
      <dsp:spPr>
        <a:xfrm>
          <a:off x="5789114" y="1493684"/>
          <a:ext cx="1195546" cy="5977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/>
              </a:solidFill>
            </a:rPr>
            <a:t>Semiconductor chip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5789114" y="1493684"/>
        <a:ext cx="1195546" cy="597773"/>
      </dsp:txXfrm>
    </dsp:sp>
    <dsp:sp modelId="{4A1FBD43-EB9E-4269-8DDD-F134549E5072}">
      <dsp:nvSpPr>
        <dsp:cNvPr id="0" name=""/>
        <dsp:cNvSpPr/>
      </dsp:nvSpPr>
      <dsp:spPr>
        <a:xfrm>
          <a:off x="7235725" y="1493684"/>
          <a:ext cx="1195546" cy="5977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Overhead Transceiver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7235725" y="1493684"/>
        <a:ext cx="1195546" cy="5977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CA6E20-72A2-4A6C-9774-9D43FAD82AB4}">
      <dsp:nvSpPr>
        <dsp:cNvPr id="0" name=""/>
        <dsp:cNvSpPr/>
      </dsp:nvSpPr>
      <dsp:spPr>
        <a:xfrm>
          <a:off x="3965582" y="989971"/>
          <a:ext cx="3352738" cy="6370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3207"/>
              </a:lnTo>
              <a:lnTo>
                <a:pt x="3352738" y="493207"/>
              </a:lnTo>
              <a:lnTo>
                <a:pt x="3352738" y="637093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F734D-32D1-4E23-A0C7-B2CD8665F971}">
      <dsp:nvSpPr>
        <dsp:cNvPr id="0" name=""/>
        <dsp:cNvSpPr/>
      </dsp:nvSpPr>
      <dsp:spPr>
        <a:xfrm>
          <a:off x="3965582" y="989971"/>
          <a:ext cx="1694622" cy="6370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3207"/>
              </a:lnTo>
              <a:lnTo>
                <a:pt x="1694622" y="493207"/>
              </a:lnTo>
              <a:lnTo>
                <a:pt x="1694622" y="637093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279D9-F2C4-4E48-8D32-3CF0E17F61CF}">
      <dsp:nvSpPr>
        <dsp:cNvPr id="0" name=""/>
        <dsp:cNvSpPr/>
      </dsp:nvSpPr>
      <dsp:spPr>
        <a:xfrm>
          <a:off x="3919862" y="989971"/>
          <a:ext cx="91440" cy="6370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3207"/>
              </a:lnTo>
              <a:lnTo>
                <a:pt x="82225" y="493207"/>
              </a:lnTo>
              <a:lnTo>
                <a:pt x="82225" y="637093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D00BC0-8FB4-4AC9-AA94-65A7CB687156}">
      <dsp:nvSpPr>
        <dsp:cNvPr id="0" name=""/>
        <dsp:cNvSpPr/>
      </dsp:nvSpPr>
      <dsp:spPr>
        <a:xfrm>
          <a:off x="2343972" y="989971"/>
          <a:ext cx="1621610" cy="637093"/>
        </a:xfrm>
        <a:custGeom>
          <a:avLst/>
          <a:gdLst/>
          <a:ahLst/>
          <a:cxnLst/>
          <a:rect l="0" t="0" r="0" b="0"/>
          <a:pathLst>
            <a:path>
              <a:moveTo>
                <a:pt x="1621610" y="0"/>
              </a:moveTo>
              <a:lnTo>
                <a:pt x="1621610" y="493207"/>
              </a:lnTo>
              <a:lnTo>
                <a:pt x="0" y="493207"/>
              </a:lnTo>
              <a:lnTo>
                <a:pt x="0" y="637093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E6C4D2-37FC-450F-9E96-D726FE19CB52}">
      <dsp:nvSpPr>
        <dsp:cNvPr id="0" name=""/>
        <dsp:cNvSpPr/>
      </dsp:nvSpPr>
      <dsp:spPr>
        <a:xfrm>
          <a:off x="685855" y="989971"/>
          <a:ext cx="3279726" cy="637093"/>
        </a:xfrm>
        <a:custGeom>
          <a:avLst/>
          <a:gdLst/>
          <a:ahLst/>
          <a:cxnLst/>
          <a:rect l="0" t="0" r="0" b="0"/>
          <a:pathLst>
            <a:path>
              <a:moveTo>
                <a:pt x="3279726" y="0"/>
              </a:moveTo>
              <a:lnTo>
                <a:pt x="3279726" y="493207"/>
              </a:lnTo>
              <a:lnTo>
                <a:pt x="0" y="493207"/>
              </a:lnTo>
              <a:lnTo>
                <a:pt x="0" y="637093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8BADFA-7856-4067-B990-120A18DD2DDC}">
      <dsp:nvSpPr>
        <dsp:cNvPr id="0" name=""/>
        <dsp:cNvSpPr/>
      </dsp:nvSpPr>
      <dsp:spPr>
        <a:xfrm>
          <a:off x="2746387" y="304799"/>
          <a:ext cx="2438390" cy="6851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tx1"/>
              </a:solidFill>
            </a:rPr>
            <a:t>Microorganisms in spoiled fruit juices</a:t>
          </a:r>
        </a:p>
      </dsp:txBody>
      <dsp:txXfrm>
        <a:off x="2746387" y="304799"/>
        <a:ext cx="2438390" cy="685172"/>
      </dsp:txXfrm>
    </dsp:sp>
    <dsp:sp modelId="{FB9DB190-6619-4253-BF03-6D700D12F394}">
      <dsp:nvSpPr>
        <dsp:cNvPr id="0" name=""/>
        <dsp:cNvSpPr/>
      </dsp:nvSpPr>
      <dsp:spPr>
        <a:xfrm>
          <a:off x="683" y="1627064"/>
          <a:ext cx="1370344" cy="6851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>
              <a:solidFill>
                <a:schemeClr val="tx1"/>
              </a:solidFill>
            </a:rPr>
            <a:t>Yeasts</a:t>
          </a:r>
        </a:p>
      </dsp:txBody>
      <dsp:txXfrm>
        <a:off x="683" y="1627064"/>
        <a:ext cx="1370344" cy="685172"/>
      </dsp:txXfrm>
    </dsp:sp>
    <dsp:sp modelId="{E0CB6379-124A-4D37-8DB8-59D5A2D221DD}">
      <dsp:nvSpPr>
        <dsp:cNvPr id="0" name=""/>
        <dsp:cNvSpPr/>
      </dsp:nvSpPr>
      <dsp:spPr>
        <a:xfrm>
          <a:off x="1658800" y="1627064"/>
          <a:ext cx="1370344" cy="6851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>
              <a:solidFill>
                <a:schemeClr val="tx1"/>
              </a:solidFill>
            </a:rPr>
            <a:t>Bacteria</a:t>
          </a:r>
        </a:p>
      </dsp:txBody>
      <dsp:txXfrm>
        <a:off x="1658800" y="1627064"/>
        <a:ext cx="1370344" cy="685172"/>
      </dsp:txXfrm>
    </dsp:sp>
    <dsp:sp modelId="{EDCF438B-73D3-4495-BBAD-950DBA6D5826}">
      <dsp:nvSpPr>
        <dsp:cNvPr id="0" name=""/>
        <dsp:cNvSpPr/>
      </dsp:nvSpPr>
      <dsp:spPr>
        <a:xfrm>
          <a:off x="3316916" y="1627064"/>
          <a:ext cx="1370344" cy="6851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>
              <a:solidFill>
                <a:schemeClr val="tx1"/>
              </a:solidFill>
            </a:rPr>
            <a:t>Molds</a:t>
          </a:r>
        </a:p>
      </dsp:txBody>
      <dsp:txXfrm>
        <a:off x="3316916" y="1627064"/>
        <a:ext cx="1370344" cy="685172"/>
      </dsp:txXfrm>
    </dsp:sp>
    <dsp:sp modelId="{E51B0418-39DB-4951-831D-A2C25083B976}">
      <dsp:nvSpPr>
        <dsp:cNvPr id="0" name=""/>
        <dsp:cNvSpPr/>
      </dsp:nvSpPr>
      <dsp:spPr>
        <a:xfrm>
          <a:off x="4975032" y="1627064"/>
          <a:ext cx="1370344" cy="6851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>
              <a:solidFill>
                <a:schemeClr val="tx1"/>
              </a:solidFill>
            </a:rPr>
            <a:t>Mycotoxins</a:t>
          </a:r>
        </a:p>
      </dsp:txBody>
      <dsp:txXfrm>
        <a:off x="4975032" y="1627064"/>
        <a:ext cx="1370344" cy="685172"/>
      </dsp:txXfrm>
    </dsp:sp>
    <dsp:sp modelId="{214870C6-6C80-4481-9C48-49D5B3D6AF1A}">
      <dsp:nvSpPr>
        <dsp:cNvPr id="0" name=""/>
        <dsp:cNvSpPr/>
      </dsp:nvSpPr>
      <dsp:spPr>
        <a:xfrm>
          <a:off x="6633149" y="1627064"/>
          <a:ext cx="1370344" cy="6851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>
              <a:solidFill>
                <a:schemeClr val="tx1"/>
              </a:solidFill>
            </a:rPr>
            <a:t>Pathogens</a:t>
          </a:r>
        </a:p>
      </dsp:txBody>
      <dsp:txXfrm>
        <a:off x="6633149" y="1627064"/>
        <a:ext cx="1370344" cy="6851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>
              <a:latin typeface="Lucida Sans Unicode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D7B9B1D2-2261-4941-939E-194145098AC9}" type="datetime1">
              <a:rPr lang="de-DE">
                <a:latin typeface="Lucida Sans Unicode"/>
              </a:rPr>
              <a:pPr>
                <a:defRPr/>
              </a:pPr>
              <a:t>22.06.2018</a:t>
            </a:fld>
            <a:endParaRPr lang="de-DE" dirty="0">
              <a:latin typeface="Lucida Sans Unicode"/>
            </a:endParaRPr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>
              <a:latin typeface="Lucida Sans Unicode"/>
            </a:endParaRPr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EDE8FCEE-038B-0640-96CC-B32152B56CCE}" type="slidenum">
              <a:rPr lang="de-DE">
                <a:latin typeface="Lucida Sans Unicode"/>
              </a:rPr>
              <a:pPr>
                <a:defRPr/>
              </a:pPr>
              <a:t>‹#›</a:t>
            </a:fld>
            <a:endParaRPr lang="de-DE" dirty="0"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2549483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22.06.2018</a:t>
            </a:fld>
            <a:endParaRPr lang="de-DE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486566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flipping the food package upside down.</a:t>
            </a:r>
            <a:r>
              <a:rPr lang="en-US" baseline="0" dirty="0" smtClean="0"/>
              <a:t> the liquid food is trapped inside the capacitor gap of the LC tank and acts as the dielectric</a:t>
            </a:r>
          </a:p>
          <a:p>
            <a:r>
              <a:rPr lang="en-US" baseline="0" dirty="0" smtClean="0"/>
              <a:t>material. The LC tank’s </a:t>
            </a:r>
            <a:r>
              <a:rPr lang="en-US" baseline="0" dirty="0" err="1" smtClean="0"/>
              <a:t>fres</a:t>
            </a:r>
            <a:r>
              <a:rPr lang="en-US" baseline="0" dirty="0" smtClean="0"/>
              <a:t>, is determined by the dielectric constant of the liquid food.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22.06.2018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5385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first version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  <a:sym typeface="Wingdings" panose="05000000000000000000" pitchFamily="2" charset="2"/>
              </a:rPr>
              <a:t> 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for initial data collection but was not fit for day-to-day use.</a:t>
            </a:r>
          </a:p>
          <a:p>
            <a:r>
              <a:rPr lang="en-US" sz="11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second prototype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  <a:sym typeface="Wingdings" panose="05000000000000000000" pitchFamily="2" charset="2"/>
              </a:rPr>
              <a:t> 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embedded the </a:t>
            </a:r>
            <a:r>
              <a:rPr lang="en-US" sz="11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MediaCup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 hardware at the bottom of a coffee cup. </a:t>
            </a:r>
          </a:p>
          <a:p>
            <a:r>
              <a:rPr lang="en-US" sz="11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third prototype 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  <a:sym typeface="Wingdings" panose="05000000000000000000" pitchFamily="2" charset="2"/>
              </a:rPr>
              <a:t> 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the hardware mounted in the rubber base of the HUC99 coffee cup, allowing removal so that the cup can be </a:t>
            </a:r>
            <a:r>
              <a:rPr lang="en-US" sz="11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dishwashed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.</a:t>
            </a:r>
            <a:endParaRPr lang="en-US" sz="1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22.06.2018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6247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Alicyclobacillus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spp. Control in the Fruit Juice Industry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Microbiology of soft drinks and fruit juices (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P.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Wareing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 and R.R.) Davenport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</a:rPr>
              <a:t>-</a:t>
            </a:r>
            <a:r>
              <a:rPr lang="en-US" dirty="0"/>
              <a:t>Unprotected by skin or cell walls, fluid components are thoroughly mixed with air and microorganisms from the environment.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22.06.2018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5736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Microbiology of soft drinks and fruit juices (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P.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Wareing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 and R.R.) Davenport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22.06.2018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9987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-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Emerging Preservation Techniques for Controlling Spoilage and Pathogenic Microorganisms in Fruit Juices</a:t>
            </a:r>
          </a:p>
          <a:p>
            <a:pPr marL="171450" indent="-171450">
              <a:buFontTx/>
              <a:buChar char="-"/>
            </a:pPr>
            <a:r>
              <a:rPr lang="en-US" sz="1200" b="1" i="0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Microbes Associated with Freshly Prepared Juices of Citrus and Carrots   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However, food borne pathogens such as </a:t>
            </a:r>
            <a:r>
              <a:rPr lang="en-US" i="1" dirty="0"/>
              <a:t>E. coli </a:t>
            </a:r>
            <a:r>
              <a:rPr lang="en-US" dirty="0"/>
              <a:t>and </a:t>
            </a:r>
            <a:r>
              <a:rPr lang="en-US" i="1" dirty="0"/>
              <a:t>Salmonella </a:t>
            </a:r>
            <a:r>
              <a:rPr lang="en-US" dirty="0"/>
              <a:t>survive in acidic environment of fruit juices due to acid stress response   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22.06.2018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9257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22.06.2018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296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685800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chemeClr val="tx1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auto">
          <a:xfrm>
            <a:off x="0" y="685800"/>
            <a:ext cx="9144000" cy="6170612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2pPr>
            <a:lvl3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3pPr>
            <a:lvl4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4pPr>
            <a:lvl5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685800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FFFFFF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0" y="685800"/>
            <a:ext cx="9144000" cy="6170612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685800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FFFFFF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Tabellenplatzhalter 4"/>
          <p:cNvSpPr>
            <a:spLocks noGrp="1"/>
          </p:cNvSpPr>
          <p:nvPr>
            <p:ph type="tbl" sz="quarter" idx="10" hasCustomPrompt="1"/>
          </p:nvPr>
        </p:nvSpPr>
        <p:spPr>
          <a:xfrm>
            <a:off x="604839" y="1143000"/>
            <a:ext cx="7932737" cy="4648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FontTx/>
              <a:buNone/>
              <a:defRPr sz="1200">
                <a:solidFill>
                  <a:schemeClr val="accent3"/>
                </a:solidFill>
                <a:latin typeface="Lucida Sans Unicode"/>
              </a:defRPr>
            </a:lvl1pPr>
          </a:lstStyle>
          <a:p>
            <a:r>
              <a:rPr lang="de-DE" dirty="0"/>
              <a:t>Tabellentext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2514600"/>
            <a:ext cx="8537574" cy="32004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3" name="Bildplatzhalter 8"/>
          <p:cNvSpPr>
            <a:spLocks noGrp="1"/>
          </p:cNvSpPr>
          <p:nvPr>
            <p:ph type="pic" sz="quarter" idx="12"/>
          </p:nvPr>
        </p:nvSpPr>
        <p:spPr>
          <a:xfrm>
            <a:off x="2" y="1143000"/>
            <a:ext cx="9143998" cy="13716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4343400"/>
            <a:ext cx="8537574" cy="13716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0" y="1143000"/>
            <a:ext cx="9144000" cy="32004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4343400"/>
            <a:ext cx="8537574" cy="13716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04838" y="1143000"/>
            <a:ext cx="4800600" cy="32004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004_EIT_001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29" name="Gerade Verbindung 28"/>
          <p:cNvCxnSpPr/>
          <p:nvPr/>
        </p:nvCxnSpPr>
        <p:spPr bwMode="auto">
          <a:xfrm>
            <a:off x="-990600" y="43449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auto">
          <a:xfrm>
            <a:off x="-990600" y="16017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auto">
          <a:xfrm>
            <a:off x="-990600" y="3429000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 bwMode="auto">
          <a:xfrm>
            <a:off x="-990600" y="479901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auto">
          <a:xfrm>
            <a:off x="-990600" y="251301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auto">
          <a:xfrm>
            <a:off x="-990600" y="11445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 bwMode="auto">
          <a:xfrm>
            <a:off x="-990600" y="6873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45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8537575" y="2"/>
            <a:ext cx="454025" cy="17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50800" bIns="0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defRPr/>
            </a:pPr>
            <a:fld id="{14250F2A-FD75-C648-9881-23847D42C43D}" type="slidenum">
              <a:rPr lang="de-DE" sz="800" b="1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pPr algn="l">
                <a:spcBef>
                  <a:spcPct val="50000"/>
                </a:spcBef>
                <a:defRPr/>
              </a:pPr>
              <a:t>‹#›</a:t>
            </a:fld>
            <a:endParaRPr lang="de-DE" dirty="0">
              <a:solidFill>
                <a:schemeClr val="tx1"/>
              </a:solidFill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7" name="Text Box 47"/>
          <p:cNvSpPr txBox="1">
            <a:spLocks noChangeArrowheads="1"/>
          </p:cNvSpPr>
          <p:nvPr/>
        </p:nvSpPr>
        <p:spPr bwMode="auto">
          <a:xfrm>
            <a:off x="7623175" y="0"/>
            <a:ext cx="914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50800" bIns="0"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de-DE" sz="800" b="1" dirty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t>25.06.2018</a:t>
            </a:r>
            <a:endParaRPr lang="de-DE" dirty="0">
              <a:solidFill>
                <a:schemeClr val="tx1"/>
              </a:solidFill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8" name="Text Box 48"/>
          <p:cNvSpPr txBox="1">
            <a:spLocks noChangeArrowheads="1"/>
          </p:cNvSpPr>
          <p:nvPr/>
        </p:nvSpPr>
        <p:spPr bwMode="auto">
          <a:xfrm>
            <a:off x="5410200" y="2"/>
            <a:ext cx="2324100" cy="17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50800" rIns="0" bIns="0"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de-DE" sz="800" dirty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t>Solution Design : Spoiled Beverage Detector </a:t>
            </a:r>
          </a:p>
        </p:txBody>
      </p:sp>
      <p:sp>
        <p:nvSpPr>
          <p:cNvPr id="21" name="Line 46"/>
          <p:cNvSpPr>
            <a:spLocks noChangeShapeType="1"/>
          </p:cNvSpPr>
          <p:nvPr/>
        </p:nvSpPr>
        <p:spPr bwMode="auto">
          <a:xfrm>
            <a:off x="8537575" y="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de-DE" dirty="0"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66" r:id="rId3"/>
    <p:sldLayoutId id="2147483667" r:id="rId4"/>
    <p:sldLayoutId id="2147483668" r:id="rId5"/>
    <p:sldLayoutId id="2147483670" r:id="rId6"/>
    <p:sldLayoutId id="2147483660" r:id="rId7"/>
    <p:sldLayoutId id="2147483661" r:id="rId8"/>
    <p:sldLayoutId id="2147483671" r:id="rId9"/>
  </p:sldLayoutIdLst>
  <p:txStyles>
    <p:titleStyle>
      <a:lvl1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+mj-lt"/>
          <a:ea typeface="+mj-ea"/>
          <a:cs typeface="+mj-cs"/>
          <a:sym typeface="Lucida Grande" charset="0"/>
        </a:defRPr>
      </a:lvl1pPr>
      <a:lvl2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2pPr>
      <a:lvl3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3pPr>
      <a:lvl4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4pPr>
      <a:lvl5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5pPr>
      <a:lvl6pPr marL="4572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6pPr>
      <a:lvl7pPr marL="9144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7pPr>
      <a:lvl8pPr marL="13716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8pPr>
      <a:lvl9pPr marL="18288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9pPr>
    </p:titleStyle>
    <p:bodyStyle>
      <a:lvl1pPr marL="742950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2"/>
          </a:solidFill>
          <a:latin typeface="+mn-lt"/>
          <a:ea typeface="+mn-ea"/>
          <a:cs typeface="+mn-cs"/>
          <a:sym typeface="Lucida Grande" charset="0"/>
        </a:defRPr>
      </a:lvl1pPr>
      <a:lvl2pPr marL="1150938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2pPr>
      <a:lvl3pPr marL="1558925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3pPr>
      <a:lvl4pPr marL="1965325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4pPr>
      <a:lvl5pPr marL="23733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5pPr>
      <a:lvl6pPr marL="28305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6pPr>
      <a:lvl7pPr marL="32877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7pPr>
      <a:lvl8pPr marL="37449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8pPr>
      <a:lvl9pPr marL="42021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google.com/url?sa=i&amp;rct=j&amp;q=&amp;esrc=s&amp;source=images&amp;cd=&amp;ved=2ahUKEwj9lLKT7-bbAhVQUlAKHdlTAhoQjRx6BAgBEAU&amp;url=https://ciiva.com/part/tgs-800-13645760&amp;psig=AOvVaw2PI_KWYF-rBbrvdAypBvD_&amp;ust=152974306395955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dairyprocessinghandbook.com/chapter/chemistry-mil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004_EIT_0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" y="0"/>
            <a:ext cx="9144000" cy="7239000"/>
          </a:xfrm>
          <a:prstGeom prst="rect">
            <a:avLst/>
          </a:prstGeom>
        </p:spPr>
      </p:pic>
      <p:sp>
        <p:nvSpPr>
          <p:cNvPr id="6" name="Titel 3"/>
          <p:cNvSpPr txBox="1">
            <a:spLocks/>
          </p:cNvSpPr>
          <p:nvPr/>
        </p:nvSpPr>
        <p:spPr bwMode="auto">
          <a:xfrm>
            <a:off x="228600" y="2743200"/>
            <a:ext cx="8267700" cy="261970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5080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sz="36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Spoiled Beverage Detector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Jahangir </a:t>
            </a:r>
            <a:r>
              <a:rPr lang="en-US" sz="18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Esfandiari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(ID:) </a:t>
            </a:r>
          </a:p>
          <a:p>
            <a:r>
              <a:rPr lang="en-US" sz="18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Rahmani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18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Rahmani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(ID:) </a:t>
            </a:r>
          </a:p>
          <a:p>
            <a:r>
              <a:rPr lang="en-US" sz="18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Kymbat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18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Talant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(ID:) </a:t>
            </a:r>
          </a:p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Vanessa Mathew (ID: 217957) </a:t>
            </a:r>
          </a:p>
          <a:p>
            <a:endParaRPr kumimoji="0" lang="de-DE" sz="18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j-ea"/>
              <a:cs typeface="+mj-cs"/>
              <a:sym typeface="Lucida Grand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7F88BEE-8B37-4C40-8547-381999C2B1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8656" y="4702390"/>
            <a:ext cx="8537574" cy="1676400"/>
          </a:xfrm>
        </p:spPr>
        <p:txBody>
          <a:bodyPr/>
          <a:lstStyle/>
          <a:p>
            <a:pPr marL="350520" indent="0">
              <a:buNone/>
            </a:pPr>
            <a:r>
              <a:rPr lang="en-US" b="1" dirty="0">
                <a:latin typeface="+mn-lt"/>
              </a:rPr>
              <a:t>Effects: </a:t>
            </a:r>
          </a:p>
          <a:p>
            <a:r>
              <a:rPr lang="en-US" dirty="0">
                <a:latin typeface="+mn-lt"/>
              </a:rPr>
              <a:t>Cloud loss</a:t>
            </a:r>
          </a:p>
          <a:p>
            <a:r>
              <a:rPr lang="en-US" dirty="0">
                <a:latin typeface="+mn-lt"/>
              </a:rPr>
              <a:t>Development of off-flavors</a:t>
            </a:r>
          </a:p>
          <a:p>
            <a:r>
              <a:rPr lang="en-US" dirty="0">
                <a:latin typeface="+mn-lt"/>
              </a:rPr>
              <a:t>CO</a:t>
            </a:r>
            <a:r>
              <a:rPr lang="en-US" sz="1600" dirty="0">
                <a:latin typeface="+mn-lt"/>
              </a:rPr>
              <a:t>2</a:t>
            </a:r>
            <a:r>
              <a:rPr lang="en-US" dirty="0">
                <a:latin typeface="+mn-lt"/>
              </a:rPr>
              <a:t> production</a:t>
            </a:r>
          </a:p>
          <a:p>
            <a:r>
              <a:rPr lang="en-US" dirty="0">
                <a:latin typeface="+mn-lt"/>
              </a:rPr>
              <a:t>Changes in color, texture, and appearance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24BB3B6F-7EC6-458A-925E-53AD0E07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685799"/>
            <a:ext cx="8846227" cy="743575"/>
          </a:xfrm>
        </p:spPr>
        <p:txBody>
          <a:bodyPr/>
          <a:lstStyle/>
          <a:p>
            <a:r>
              <a:rPr lang="en-US" dirty="0">
                <a:latin typeface="+mn-lt"/>
              </a:rPr>
              <a:t>Early Findings: Critical factors affecting the spoilage of juices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1040746D-DBE2-4677-9676-55CCDAA57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736190"/>
              </p:ext>
            </p:extLst>
          </p:nvPr>
        </p:nvGraphicFramePr>
        <p:xfrm>
          <a:off x="740229" y="1647402"/>
          <a:ext cx="7620000" cy="231499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xmlns="" val="13231064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xmlns="" val="3565080828"/>
                    </a:ext>
                  </a:extLst>
                </a:gridCol>
              </a:tblGrid>
              <a:tr h="440952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Intrinsic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Extrinsic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39548298"/>
                  </a:ext>
                </a:extLst>
              </a:tr>
              <a:tr h="77166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+mn-lt"/>
                        </a:rPr>
                        <a:t>Juice pH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storage temperatures and times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3301593"/>
                  </a:ext>
                </a:extLst>
              </a:tr>
              <a:tr h="110238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+mn-lt"/>
                        </a:rPr>
                        <a:t>Water activity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relative humidity conditions during storage and packaging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material characteristics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7064057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D9219F1-5D49-4024-B985-26C8E43FEE1E}"/>
              </a:ext>
            </a:extLst>
          </p:cNvPr>
          <p:cNvSpPr/>
          <p:nvPr/>
        </p:nvSpPr>
        <p:spPr>
          <a:xfrm>
            <a:off x="1994189" y="4051353"/>
            <a:ext cx="54665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  <a:latin typeface="+mn-lt"/>
                <a:ea typeface="ＭＳ Ｐゴシック" pitchFamily="-111" charset="-128"/>
                <a:cs typeface="Calibri" panose="020F0502020204030204" pitchFamily="34" charset="0"/>
              </a:rPr>
              <a:t>Table2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ＭＳ Ｐゴシック" pitchFamily="-111" charset="-128"/>
                <a:cs typeface="Calibri" panose="020F0502020204030204" pitchFamily="34" charset="0"/>
              </a:rPr>
              <a:t>:  Intrinsic &amp; Extrinsic Properties for Juice Spoilage [2]</a:t>
            </a:r>
            <a:endParaRPr lang="en-US" sz="1400" dirty="0"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7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0" y="1371600"/>
            <a:ext cx="8839200" cy="5181600"/>
          </a:xfrm>
        </p:spPr>
        <p:txBody>
          <a:bodyPr/>
          <a:lstStyle/>
          <a:p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nutrients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humans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wells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animals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Good</a:t>
            </a:r>
            <a:r>
              <a:rPr lang="de-DE" dirty="0" smtClean="0"/>
              <a:t> milk </a:t>
            </a:r>
            <a:r>
              <a:rPr lang="de-DE" dirty="0" err="1" smtClean="0"/>
              <a:t>wastage</a:t>
            </a:r>
            <a:endParaRPr lang="de-DE" dirty="0" smtClean="0"/>
          </a:p>
          <a:p>
            <a:pPr marL="350520" indent="0">
              <a:buNone/>
            </a:pPr>
            <a:endParaRPr lang="de-DE" dirty="0"/>
          </a:p>
          <a:p>
            <a:r>
              <a:rPr lang="de-DE" dirty="0" err="1" smtClean="0">
                <a:sym typeface="Wingdings" panose="05000000000000000000" pitchFamily="2" charset="2"/>
              </a:rPr>
              <a:t>Health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issues</a:t>
            </a:r>
            <a:r>
              <a:rPr lang="de-DE" dirty="0" smtClean="0">
                <a:sym typeface="Wingdings" panose="05000000000000000000" pitchFamily="2" charset="2"/>
              </a:rPr>
              <a:t> in </a:t>
            </a:r>
            <a:r>
              <a:rPr lang="de-DE" dirty="0" err="1" smtClean="0">
                <a:sym typeface="Wingdings" panose="05000000000000000000" pitchFamily="2" charset="2"/>
              </a:rPr>
              <a:t>third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world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countries</a:t>
            </a:r>
            <a:endParaRPr lang="de-DE" dirty="0">
              <a:sym typeface="Wingdings" panose="05000000000000000000" pitchFamily="2" charset="2"/>
            </a:endParaRPr>
          </a:p>
          <a:p>
            <a:pPr marL="35052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r>
              <a:rPr lang="de-DE" dirty="0" smtClean="0">
                <a:sym typeface="Wingdings" panose="05000000000000000000" pitchFamily="2" charset="2"/>
              </a:rPr>
              <a:t>Human </a:t>
            </a:r>
            <a:r>
              <a:rPr lang="de-DE" dirty="0" err="1" smtClean="0">
                <a:sym typeface="Wingdings" panose="05000000000000000000" pitchFamily="2" charset="2"/>
              </a:rPr>
              <a:t>senses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are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often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inadequate</a:t>
            </a:r>
            <a:endParaRPr lang="de-DE" dirty="0" smtClean="0">
              <a:sym typeface="Wingdings" panose="05000000000000000000" pitchFamily="2" charset="2"/>
            </a:endParaRPr>
          </a:p>
          <a:p>
            <a:pPr marL="35052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pPr marL="350520" indent="0">
              <a:buNone/>
            </a:pPr>
            <a:r>
              <a:rPr lang="de-DE" b="1" dirty="0" smtClean="0">
                <a:sym typeface="Wingdings" panose="05000000000000000000" pitchFamily="2" charset="2"/>
              </a:rPr>
              <a:t>Solution: </a:t>
            </a:r>
            <a:r>
              <a:rPr lang="de-DE" dirty="0" smtClean="0">
                <a:sym typeface="Wingdings" panose="05000000000000000000" pitchFamily="2" charset="2"/>
              </a:rPr>
              <a:t>Smart sensing ph-system to make on time </a:t>
            </a:r>
            <a:r>
              <a:rPr lang="de-DE" dirty="0" smtClean="0">
                <a:sym typeface="Wingdings" panose="05000000000000000000" pitchFamily="2" charset="2"/>
              </a:rPr>
              <a:t>descisions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de-DE" dirty="0" smtClean="0"/>
              <a:t>Motivation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detecting</a:t>
            </a:r>
            <a:r>
              <a:rPr lang="de-DE" dirty="0" smtClean="0"/>
              <a:t> </a:t>
            </a:r>
            <a:r>
              <a:rPr lang="de-DE" dirty="0" err="1" smtClean="0"/>
              <a:t>spoiled</a:t>
            </a:r>
            <a:r>
              <a:rPr lang="de-DE" dirty="0" smtClean="0"/>
              <a:t> milk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79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-11723" y="797169"/>
            <a:ext cx="8537574" cy="457200"/>
          </a:xfrm>
        </p:spPr>
        <p:txBody>
          <a:bodyPr/>
          <a:lstStyle/>
          <a:p>
            <a:r>
              <a:rPr lang="de-DE" dirty="0" err="1" smtClean="0"/>
              <a:t>Composition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cow‘s</a:t>
            </a:r>
            <a:r>
              <a:rPr lang="de-DE" dirty="0" smtClean="0"/>
              <a:t> milk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-228600" y="1066800"/>
            <a:ext cx="9220200" cy="3540369"/>
          </a:xfrm>
        </p:spPr>
        <p:txBody>
          <a:bodyPr/>
          <a:lstStyle/>
          <a:p>
            <a:pPr marL="350520" indent="0">
              <a:buNone/>
            </a:pPr>
            <a:endParaRPr lang="de-DE" dirty="0"/>
          </a:p>
          <a:p>
            <a:r>
              <a:rPr lang="de-DE" dirty="0" smtClean="0"/>
              <a:t>The pH value of normal milk is in the range  between 6.6-6.8 at </a:t>
            </a:r>
            <a:r>
              <a:rPr lang="de-DE" dirty="0" smtClean="0"/>
              <a:t>25</a:t>
            </a:r>
            <a:r>
              <a:rPr lang="en-US" dirty="0" smtClean="0"/>
              <a:t>°</a:t>
            </a:r>
            <a:r>
              <a:rPr lang="en-US" dirty="0" smtClean="0"/>
              <a:t>C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397793"/>
              </p:ext>
            </p:extLst>
          </p:nvPr>
        </p:nvGraphicFramePr>
        <p:xfrm>
          <a:off x="1676400" y="2197090"/>
          <a:ext cx="5486401" cy="2865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69807"/>
                <a:gridCol w="1946787"/>
                <a:gridCol w="1769807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Main </a:t>
                      </a:r>
                      <a:r>
                        <a:rPr lang="de-DE" dirty="0" err="1" smtClean="0"/>
                        <a:t>constituent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Limits </a:t>
                      </a:r>
                      <a:r>
                        <a:rPr lang="de-DE" dirty="0" err="1" smtClean="0"/>
                        <a:t>of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variation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Mean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Water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85.5</a:t>
                      </a:r>
                      <a:r>
                        <a:rPr lang="de-DE" baseline="0" dirty="0" smtClean="0"/>
                        <a:t> – 89.5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87.5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Total </a:t>
                      </a:r>
                      <a:r>
                        <a:rPr lang="de-DE" dirty="0" err="1" smtClean="0"/>
                        <a:t>solids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10.5 – 14.5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13.0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Fat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2.5 – 6.0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3.9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Proteins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2.9 – 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Lactose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3.6 – 5.5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4.8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Minerals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0.6 – 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0.8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2057400" y="5098413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sz="1400" dirty="0" smtClean="0">
                <a:latin typeface="+mn-lt"/>
              </a:rPr>
              <a:t>Table3</a:t>
            </a:r>
            <a:r>
              <a:rPr lang="de-DE" sz="1400" dirty="0" smtClean="0">
                <a:latin typeface="+mn-lt"/>
              </a:rPr>
              <a:t>: Quantitative composition of </a:t>
            </a:r>
            <a:r>
              <a:rPr lang="de-DE" sz="1400" dirty="0" smtClean="0">
                <a:latin typeface="+mn-lt"/>
              </a:rPr>
              <a:t>milk </a:t>
            </a:r>
            <a:r>
              <a:rPr lang="en-US" sz="1400" dirty="0" smtClean="0">
                <a:latin typeface="Lucida Sans"/>
                <a:ea typeface="ＭＳ Ｐゴシック" pitchFamily="-111" charset="-128"/>
                <a:cs typeface="Calibri" panose="020F0502020204030204" pitchFamily="34" charset="0"/>
              </a:rPr>
              <a:t>[3]</a:t>
            </a:r>
            <a:endParaRPr lang="en-US" sz="1400" dirty="0">
              <a:latin typeface="Lucida Sans"/>
              <a:cs typeface="Calibri" panose="020F0502020204030204" pitchFamily="34" charset="0"/>
            </a:endParaRPr>
          </a:p>
          <a:p>
            <a:r>
              <a:rPr lang="de-DE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sp>
        <p:nvSpPr>
          <p:cNvPr id="10" name="AutoShape 1" descr="{\mathrm  {^{\circ }C}}"/>
          <p:cNvSpPr>
            <a:spLocks noChangeAspect="1" noChangeArrowheads="1"/>
          </p:cNvSpPr>
          <p:nvPr/>
        </p:nvSpPr>
        <p:spPr bwMode="auto">
          <a:xfrm>
            <a:off x="2905125" y="32686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5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68A4D65B-05A7-431D-B63A-FD9490E37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0"/>
            <a:ext cx="8537574" cy="457200"/>
          </a:xfrm>
        </p:spPr>
        <p:txBody>
          <a:bodyPr/>
          <a:lstStyle/>
          <a:p>
            <a:r>
              <a:rPr lang="en-US" dirty="0"/>
              <a:t>Different milk properties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7659A2EE-58CE-4BBF-9503-D1204455A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735128"/>
              </p:ext>
            </p:extLst>
          </p:nvPr>
        </p:nvGraphicFramePr>
        <p:xfrm>
          <a:off x="1146311" y="1600200"/>
          <a:ext cx="6626088" cy="3048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13044">
                  <a:extLst>
                    <a:ext uri="{9D8B030D-6E8A-4147-A177-3AD203B41FA5}">
                      <a16:colId xmlns:a16="http://schemas.microsoft.com/office/drawing/2014/main" xmlns="" val="1394536054"/>
                    </a:ext>
                  </a:extLst>
                </a:gridCol>
                <a:gridCol w="3313044">
                  <a:extLst>
                    <a:ext uri="{9D8B030D-6E8A-4147-A177-3AD203B41FA5}">
                      <a16:colId xmlns:a16="http://schemas.microsoft.com/office/drawing/2014/main" xmlns="" val="2040534688"/>
                    </a:ext>
                  </a:extLst>
                </a:gridCol>
              </a:tblGrid>
              <a:tr h="488628">
                <a:tc>
                  <a:txBody>
                    <a:bodyPr/>
                    <a:lstStyle/>
                    <a:p>
                      <a:r>
                        <a:rPr lang="en-US" dirty="0"/>
                        <a:t>Raw Milk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wide variety of germs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88129945"/>
                  </a:ext>
                </a:extLst>
              </a:tr>
              <a:tr h="1232290">
                <a:tc>
                  <a:txBody>
                    <a:bodyPr/>
                    <a:lstStyle/>
                    <a:p>
                      <a:r>
                        <a:rPr lang="en-US" dirty="0"/>
                        <a:t>Pasteurized Milk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Coxiella </a:t>
                      </a:r>
                      <a:r>
                        <a:rPr lang="en-US" dirty="0" err="1"/>
                        <a:t>burnetti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Poreformers</a:t>
                      </a:r>
                      <a:r>
                        <a:rPr lang="en-US" dirty="0"/>
                        <a:t>, Listeria </a:t>
                      </a:r>
                      <a:r>
                        <a:rPr lang="en-US" dirty="0" smtClean="0"/>
                        <a:t>Monocytogenes,</a:t>
                      </a:r>
                      <a:r>
                        <a:rPr lang="en-US" baseline="0" dirty="0" smtClean="0"/>
                        <a:t> Coliforms.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19585148"/>
                  </a:ext>
                </a:extLst>
              </a:tr>
              <a:tr h="663541">
                <a:tc>
                  <a:txBody>
                    <a:bodyPr/>
                    <a:lstStyle/>
                    <a:p>
                      <a:r>
                        <a:rPr lang="en-US" dirty="0"/>
                        <a:t>Condensed Milk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Glaucus, Aspergillus </a:t>
                      </a:r>
                      <a:r>
                        <a:rPr lang="en-US" dirty="0" err="1"/>
                        <a:t>repens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Torulopsis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27104394"/>
                  </a:ext>
                </a:extLst>
              </a:tr>
              <a:tr h="663541">
                <a:tc>
                  <a:txBody>
                    <a:bodyPr/>
                    <a:lstStyle/>
                    <a:p>
                      <a:r>
                        <a:rPr lang="en-US" dirty="0"/>
                        <a:t>Dried Milk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Bacillus, Micrococcus, Mucor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99192433"/>
                  </a:ext>
                </a:extLst>
              </a:tr>
            </a:tbl>
          </a:graphicData>
        </a:graphic>
      </p:graphicFrame>
      <p:sp>
        <p:nvSpPr>
          <p:cNvPr id="2" name="Textfeld 1"/>
          <p:cNvSpPr txBox="1"/>
          <p:nvPr/>
        </p:nvSpPr>
        <p:spPr>
          <a:xfrm>
            <a:off x="1295400" y="4711220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sz="1400" dirty="0" smtClean="0"/>
              <a:t>Table 4: Milk forms </a:t>
            </a:r>
            <a:r>
              <a:rPr lang="en-US" sz="1400" dirty="0" smtClean="0">
                <a:latin typeface="Lucida Sans"/>
                <a:ea typeface="ＭＳ Ｐゴシック" pitchFamily="-111" charset="-128"/>
                <a:cs typeface="Calibri" panose="020F0502020204030204" pitchFamily="34" charset="0"/>
              </a:rPr>
              <a:t>[4]</a:t>
            </a:r>
            <a:endParaRPr lang="en-US" sz="1400" dirty="0">
              <a:latin typeface="Lucida Sans"/>
              <a:cs typeface="Calibri" panose="020F0502020204030204" pitchFamily="34" charset="0"/>
            </a:endParaRPr>
          </a:p>
          <a:p>
            <a:r>
              <a:rPr lang="de-DE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1947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FB683CB7-D6A4-44E2-9BE4-C35DA69F4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332" y="3962400"/>
            <a:ext cx="8619226" cy="2286000"/>
          </a:xfrm>
        </p:spPr>
        <p:txBody>
          <a:bodyPr/>
          <a:lstStyle/>
          <a:p>
            <a:pPr marL="350520" indent="0" algn="just">
              <a:buNone/>
            </a:pPr>
            <a:endParaRPr lang="en-US" dirty="0"/>
          </a:p>
          <a:p>
            <a:pPr algn="just"/>
            <a:r>
              <a:rPr lang="en-US" dirty="0">
                <a:latin typeface="+mn-lt"/>
              </a:rPr>
              <a:t>Fruit juices contain a microflora which is normally present on the surface of fruits during harvest and postharvest processing which include transport, storage, and processing. </a:t>
            </a:r>
          </a:p>
          <a:p>
            <a:endParaRPr lang="en-US" dirty="0">
              <a:latin typeface="+mn-lt"/>
            </a:endParaRPr>
          </a:p>
          <a:p>
            <a:pPr algn="just"/>
            <a:r>
              <a:rPr lang="en-US" b="1" dirty="0">
                <a:latin typeface="+mn-lt"/>
              </a:rPr>
              <a:t>Common pathogens/bacteria</a:t>
            </a:r>
            <a:r>
              <a:rPr lang="en-US" dirty="0">
                <a:latin typeface="+mn-lt"/>
              </a:rPr>
              <a:t> seen both in milk and juice: Salmonella, E. coli., Pseudomonas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04A5180-360A-4D29-84D9-6A0CA0E2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685800"/>
            <a:ext cx="8991597" cy="457200"/>
          </a:xfrm>
        </p:spPr>
        <p:txBody>
          <a:bodyPr/>
          <a:lstStyle/>
          <a:p>
            <a:r>
              <a:rPr lang="en-US" dirty="0">
                <a:latin typeface="+mn-lt"/>
              </a:rPr>
              <a:t>Early Findings: Fruit Juices + Milk Microorganisms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53B7CA67-300C-4414-9A19-F685F3585D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19412"/>
              </p:ext>
            </p:extLst>
          </p:nvPr>
        </p:nvGraphicFramePr>
        <p:xfrm>
          <a:off x="595537" y="1265464"/>
          <a:ext cx="8004177" cy="2966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358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3" y="1447800"/>
            <a:ext cx="8537574" cy="36449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gas </a:t>
            </a:r>
            <a:r>
              <a:rPr lang="de-DE" dirty="0" err="1" smtClean="0"/>
              <a:t>sensor</a:t>
            </a:r>
            <a:r>
              <a:rPr lang="de-DE" dirty="0" smtClean="0"/>
              <a:t> TGS 800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 </a:t>
            </a:r>
            <a:r>
              <a:rPr lang="de-DE" dirty="0" err="1" smtClean="0"/>
              <a:t>Closed</a:t>
            </a:r>
            <a:r>
              <a:rPr lang="de-DE" dirty="0" smtClean="0"/>
              <a:t> </a:t>
            </a:r>
            <a:r>
              <a:rPr lang="de-DE" dirty="0" err="1" smtClean="0"/>
              <a:t>measuring</a:t>
            </a:r>
            <a:r>
              <a:rPr lang="de-DE" dirty="0" smtClean="0"/>
              <a:t> </a:t>
            </a:r>
            <a:r>
              <a:rPr lang="de-DE" dirty="0" err="1" smtClean="0"/>
              <a:t>chamber</a:t>
            </a:r>
            <a:endParaRPr lang="de-DE" dirty="0" smtClean="0"/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 </a:t>
            </a:r>
            <a:r>
              <a:rPr lang="de-DE" dirty="0" smtClean="0"/>
              <a:t>Power Supply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 </a:t>
            </a:r>
            <a:r>
              <a:rPr lang="de-DE" dirty="0" smtClean="0"/>
              <a:t>Voltmeter 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0" y="832338"/>
            <a:ext cx="8537574" cy="457200"/>
          </a:xfrm>
        </p:spPr>
        <p:txBody>
          <a:bodyPr/>
          <a:lstStyle/>
          <a:p>
            <a:r>
              <a:rPr lang="de-DE" dirty="0" smtClean="0"/>
              <a:t>Optrion1 </a:t>
            </a:r>
            <a:r>
              <a:rPr lang="de-DE" dirty="0" smtClean="0"/>
              <a:t>– Gas sensor</a:t>
            </a:r>
            <a:endParaRPr lang="en-US" dirty="0"/>
          </a:p>
        </p:txBody>
      </p:sp>
      <p:pic>
        <p:nvPicPr>
          <p:cNvPr id="1026" name="Picture 2" descr="Bildergebnis für TGS 800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717" y="1447800"/>
            <a:ext cx="2496284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4876800" y="4113311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latin typeface="+mn-lt"/>
              </a:rPr>
              <a:t>Fig.5. </a:t>
            </a:r>
            <a:r>
              <a:rPr lang="de-DE" sz="1400" dirty="0" smtClean="0">
                <a:latin typeface="+mn-lt"/>
              </a:rPr>
              <a:t>TGS </a:t>
            </a:r>
            <a:r>
              <a:rPr lang="de-DE" sz="1400" dirty="0" smtClean="0">
                <a:latin typeface="+mn-lt"/>
              </a:rPr>
              <a:t>800 sensor</a:t>
            </a:r>
            <a:endParaRPr lang="en-US" sz="14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94311" y="4439370"/>
            <a:ext cx="31273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https://ciiva.com/part/tgs-800-13645760</a:t>
            </a:r>
          </a:p>
        </p:txBody>
      </p:sp>
    </p:spTree>
    <p:extLst>
      <p:ext uri="{BB962C8B-B14F-4D97-AF65-F5344CB8AC3E}">
        <p14:creationId xmlns:p14="http://schemas.microsoft.com/office/powerpoint/2010/main" val="13886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F3E6E837-DC1E-40D8-BE5B-1C9F743B9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 (Gas Sensor)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0401E04-5172-4469-A75E-D7EF9820F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143000"/>
            <a:ext cx="7620000" cy="4803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F87225F-AAEE-48F2-A8C2-48BFD4ADF1FA}"/>
              </a:ext>
            </a:extLst>
          </p:cNvPr>
          <p:cNvSpPr txBox="1"/>
          <p:nvPr/>
        </p:nvSpPr>
        <p:spPr>
          <a:xfrm>
            <a:off x="1371600" y="5913748"/>
            <a:ext cx="6400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  <a:cs typeface="Lucida Sans Unicode" panose="020B0602030504020204" pitchFamily="34" charset="0"/>
              </a:rPr>
              <a:t>Fig.6. :  </a:t>
            </a:r>
            <a:r>
              <a:rPr lang="en-US" sz="1400" dirty="0">
                <a:latin typeface="+mn-lt"/>
                <a:cs typeface="Lucida Sans Unicode" panose="020B0602030504020204" pitchFamily="34" charset="0"/>
              </a:rPr>
              <a:t>Enclosed Vacuum Glass Box </a:t>
            </a:r>
          </a:p>
          <a:p>
            <a:r>
              <a:rPr lang="en-US" sz="1400" dirty="0">
                <a:latin typeface="+mn-lt"/>
                <a:cs typeface="Lucida Sans Unicode" panose="020B0602030504020204" pitchFamily="34" charset="0"/>
              </a:rPr>
              <a:t>Drawing: Arduino Part [a] , Cup Part [b] </a:t>
            </a:r>
          </a:p>
          <a:p>
            <a:r>
              <a:rPr lang="en-US" sz="1400" dirty="0">
                <a:latin typeface="+mn-lt"/>
                <a:cs typeface="Lucida Sans Unicode" panose="020B0602030504020204" pitchFamily="34" charset="0"/>
              </a:rPr>
              <a:t>Drawing assembled by </a:t>
            </a:r>
            <a:r>
              <a:rPr lang="en-US" sz="1400" dirty="0" err="1">
                <a:latin typeface="+mn-lt"/>
                <a:cs typeface="Lucida Sans Unicode" panose="020B0602030504020204" pitchFamily="34" charset="0"/>
              </a:rPr>
              <a:t>Vanessa.M</a:t>
            </a:r>
            <a:endParaRPr lang="en-US" sz="1400" dirty="0">
              <a:latin typeface="+mn-lt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61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B74021A5-3F77-4E92-B4F4-60F1789A6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 (Gas Sensor)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897201-3D0D-489F-92E5-EC4D3FED2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46" y="1943100"/>
            <a:ext cx="8077200" cy="297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734724F-3327-414A-AF0E-398FC0B90BF7}"/>
              </a:ext>
            </a:extLst>
          </p:cNvPr>
          <p:cNvSpPr txBox="1"/>
          <p:nvPr/>
        </p:nvSpPr>
        <p:spPr>
          <a:xfrm>
            <a:off x="1676400" y="4914900"/>
            <a:ext cx="6400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  <a:cs typeface="Lucida Sans Unicode" panose="020B0602030504020204" pitchFamily="34" charset="0"/>
              </a:rPr>
              <a:t>Fig.7.  </a:t>
            </a:r>
            <a:r>
              <a:rPr lang="en-US" sz="1400" dirty="0">
                <a:latin typeface="+mn-lt"/>
                <a:cs typeface="Lucida Sans Unicode" panose="020B0602030504020204" pitchFamily="34" charset="0"/>
              </a:rPr>
              <a:t>Enclosed Vacuum Glass Box </a:t>
            </a:r>
          </a:p>
          <a:p>
            <a:r>
              <a:rPr lang="en-US" sz="1400" dirty="0">
                <a:latin typeface="+mn-lt"/>
                <a:cs typeface="Lucida Sans Unicode" panose="020B0602030504020204" pitchFamily="34" charset="0"/>
              </a:rPr>
              <a:t> Drawing: Arduino Part [a] , Cup Part [b] </a:t>
            </a:r>
          </a:p>
          <a:p>
            <a:r>
              <a:rPr lang="en-US" sz="1400" dirty="0">
                <a:latin typeface="+mn-lt"/>
                <a:cs typeface="Lucida Sans Unicode" panose="020B0602030504020204" pitchFamily="34" charset="0"/>
              </a:rPr>
              <a:t>Drawing assembled by </a:t>
            </a:r>
            <a:r>
              <a:rPr lang="en-US" sz="1400" dirty="0" err="1">
                <a:latin typeface="+mn-lt"/>
                <a:cs typeface="Lucida Sans Unicode" panose="020B0602030504020204" pitchFamily="34" charset="0"/>
              </a:rPr>
              <a:t>Vanessa.M</a:t>
            </a:r>
            <a:endParaRPr lang="en-US" sz="1400" dirty="0">
              <a:latin typeface="+mn-lt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64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8ABBDD4-BB01-476C-90CA-1C1D7492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 (Gas Sensor)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32BCDB1-91B2-4E1F-8A72-A5397BEC9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53" y="1943100"/>
            <a:ext cx="8800832" cy="2971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D309C6C-78D7-4AE4-99E9-B411BE7E20F0}"/>
              </a:ext>
            </a:extLst>
          </p:cNvPr>
          <p:cNvSpPr txBox="1"/>
          <p:nvPr/>
        </p:nvSpPr>
        <p:spPr>
          <a:xfrm>
            <a:off x="1340069" y="5181600"/>
            <a:ext cx="6400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  <a:cs typeface="Lucida Sans Unicode" panose="020B0602030504020204" pitchFamily="34" charset="0"/>
              </a:rPr>
              <a:t>Fig.8.Enclosed </a:t>
            </a:r>
            <a:r>
              <a:rPr lang="en-US" sz="1400" dirty="0">
                <a:latin typeface="+mn-lt"/>
                <a:cs typeface="Lucida Sans Unicode" panose="020B0602030504020204" pitchFamily="34" charset="0"/>
              </a:rPr>
              <a:t>Vacuum Glass Box </a:t>
            </a:r>
          </a:p>
          <a:p>
            <a:r>
              <a:rPr lang="en-US" sz="1400" dirty="0">
                <a:latin typeface="+mn-lt"/>
                <a:cs typeface="Lucida Sans Unicode" panose="020B0602030504020204" pitchFamily="34" charset="0"/>
              </a:rPr>
              <a:t>Drawing: Arduino Part [a] , Cup Part [b] </a:t>
            </a:r>
          </a:p>
          <a:p>
            <a:r>
              <a:rPr lang="en-US" sz="1400" dirty="0">
                <a:latin typeface="+mn-lt"/>
                <a:cs typeface="Lucida Sans Unicode" panose="020B0602030504020204" pitchFamily="34" charset="0"/>
              </a:rPr>
              <a:t>Drawing assembled by </a:t>
            </a:r>
            <a:r>
              <a:rPr lang="en-US" sz="1400" dirty="0" err="1">
                <a:latin typeface="+mn-lt"/>
                <a:cs typeface="Lucida Sans Unicode" panose="020B0602030504020204" pitchFamily="34" charset="0"/>
              </a:rPr>
              <a:t>Vanessa.M</a:t>
            </a:r>
            <a:endParaRPr lang="en-US" sz="1400" dirty="0">
              <a:latin typeface="+mn-lt"/>
              <a:cs typeface="Lucida Sans Unicode" panose="020B0602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A8087C-E303-4B05-B244-585B06EF93C1}"/>
              </a:ext>
            </a:extLst>
          </p:cNvPr>
          <p:cNvSpPr txBox="1"/>
          <p:nvPr/>
        </p:nvSpPr>
        <p:spPr>
          <a:xfrm>
            <a:off x="1676400" y="324433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Glass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BCA05D7-B665-4CF2-9FE8-E1D6E1027921}"/>
              </a:ext>
            </a:extLst>
          </p:cNvPr>
          <p:cNvSpPr txBox="1"/>
          <p:nvPr/>
        </p:nvSpPr>
        <p:spPr>
          <a:xfrm>
            <a:off x="4092258" y="1537468"/>
            <a:ext cx="169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Gas Sensors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7F54D21-30BC-4E5C-B971-46823B01550F}"/>
              </a:ext>
            </a:extLst>
          </p:cNvPr>
          <p:cNvSpPr txBox="1"/>
          <p:nvPr/>
        </p:nvSpPr>
        <p:spPr>
          <a:xfrm>
            <a:off x="6922929" y="1537467"/>
            <a:ext cx="193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Hole for Wiring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821E320-A419-44D0-9C9D-29685DB2B227}"/>
              </a:ext>
            </a:extLst>
          </p:cNvPr>
          <p:cNvSpPr txBox="1"/>
          <p:nvPr/>
        </p:nvSpPr>
        <p:spPr>
          <a:xfrm>
            <a:off x="7072943" y="3956175"/>
            <a:ext cx="202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Spoiled Milk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635308B-A4C9-4205-B2B7-D693000D38F4}"/>
              </a:ext>
            </a:extLst>
          </p:cNvPr>
          <p:cNvSpPr txBox="1"/>
          <p:nvPr/>
        </p:nvSpPr>
        <p:spPr>
          <a:xfrm>
            <a:off x="1763871" y="1675967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Polymer</a:t>
            </a:r>
            <a:r>
              <a:rPr lang="en-US" dirty="0">
                <a:latin typeface="+mn-lt"/>
              </a:rPr>
              <a:t>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F71150B9-B204-4387-AEE8-F2F6D3E1D078}"/>
              </a:ext>
            </a:extLst>
          </p:cNvPr>
          <p:cNvCxnSpPr>
            <a:cxnSpLocks/>
            <a:stCxn id="8" idx="2"/>
          </p:cNvCxnSpPr>
          <p:nvPr/>
        </p:nvCxnSpPr>
        <p:spPr bwMode="auto">
          <a:xfrm>
            <a:off x="4941729" y="1906800"/>
            <a:ext cx="629860" cy="684000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DDAB4845-A21A-4D61-8C05-B4B047273858}"/>
              </a:ext>
            </a:extLst>
          </p:cNvPr>
          <p:cNvCxnSpPr>
            <a:cxnSpLocks/>
          </p:cNvCxnSpPr>
          <p:nvPr/>
        </p:nvCxnSpPr>
        <p:spPr bwMode="auto">
          <a:xfrm>
            <a:off x="2895600" y="1958723"/>
            <a:ext cx="914400" cy="327277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A5C8C545-3955-4880-8C2B-FA74D7C5D508}"/>
              </a:ext>
            </a:extLst>
          </p:cNvPr>
          <p:cNvCxnSpPr>
            <a:cxnSpLocks/>
          </p:cNvCxnSpPr>
          <p:nvPr/>
        </p:nvCxnSpPr>
        <p:spPr bwMode="auto">
          <a:xfrm flipH="1">
            <a:off x="6694882" y="4129564"/>
            <a:ext cx="588164" cy="0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737C1CEA-70B7-4354-A91D-7E816289DDE3}"/>
              </a:ext>
            </a:extLst>
          </p:cNvPr>
          <p:cNvCxnSpPr>
            <a:cxnSpLocks/>
          </p:cNvCxnSpPr>
          <p:nvPr/>
        </p:nvCxnSpPr>
        <p:spPr bwMode="auto">
          <a:xfrm>
            <a:off x="8085877" y="1870933"/>
            <a:ext cx="0" cy="472901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58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BDC035B8-029F-4C41-ADD8-6DE14E402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839198" cy="5562600"/>
          </a:xfrm>
        </p:spPr>
        <p:txBody>
          <a:bodyPr/>
          <a:lstStyle/>
          <a:p>
            <a:pPr marL="350520" indent="0" algn="just">
              <a:buNone/>
            </a:pP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[1] </a:t>
            </a:r>
            <a:r>
              <a:rPr lang="en-US" kern="1200" dirty="0">
                <a:solidFill>
                  <a:schemeClr val="tx1"/>
                </a:solidFill>
                <a:ea typeface="ＭＳ Ｐゴシック" pitchFamily="-111" charset="-128"/>
                <a:cs typeface="ＭＳ Ｐゴシック" pitchFamily="-111" charset="-128"/>
              </a:rPr>
              <a:t>Alicyclobacillus spp. Control in the Fruit Juice Industry</a:t>
            </a:r>
          </a:p>
          <a:p>
            <a:pPr marL="741363" indent="-392113" algn="just">
              <a:buNone/>
            </a:pP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</a:t>
            </a:r>
            <a:r>
              <a:rPr lang="en-US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2] </a:t>
            </a:r>
            <a:r>
              <a:rPr lang="en-US" kern="1200" dirty="0" smtClean="0">
                <a:solidFill>
                  <a:schemeClr val="tx1"/>
                </a:solidFill>
                <a:ea typeface="ＭＳ Ｐゴシック" pitchFamily="-111" charset="-128"/>
                <a:cs typeface="ＭＳ Ｐゴシック" pitchFamily="-111" charset="-128"/>
              </a:rPr>
              <a:t>Microbiology </a:t>
            </a:r>
            <a:r>
              <a:rPr lang="en-US" kern="1200" dirty="0">
                <a:solidFill>
                  <a:schemeClr val="tx1"/>
                </a:solidFill>
                <a:ea typeface="ＭＳ Ｐゴシック" pitchFamily="-111" charset="-128"/>
                <a:cs typeface="ＭＳ Ｐゴシック" pitchFamily="-111" charset="-128"/>
              </a:rPr>
              <a:t>of soft drinks and fruit juices (P. </a:t>
            </a:r>
            <a:r>
              <a:rPr lang="en-US" kern="1200" dirty="0" err="1">
                <a:solidFill>
                  <a:schemeClr val="tx1"/>
                </a:solidFill>
                <a:ea typeface="ＭＳ Ｐゴシック" pitchFamily="-111" charset="-128"/>
                <a:cs typeface="ＭＳ Ｐゴシック" pitchFamily="-111" charset="-128"/>
              </a:rPr>
              <a:t>Wareing</a:t>
            </a:r>
            <a:r>
              <a:rPr lang="en-US" kern="1200" dirty="0">
                <a:solidFill>
                  <a:schemeClr val="tx1"/>
                </a:solidFill>
                <a:ea typeface="ＭＳ Ｐゴシック" pitchFamily="-111" charset="-128"/>
                <a:cs typeface="ＭＳ Ｐゴシック" pitchFamily="-111" charset="-128"/>
              </a:rPr>
              <a:t> and R.R.) Davenport</a:t>
            </a:r>
            <a:endParaRPr lang="en-US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350520" indent="0" algn="just">
              <a:buNone/>
            </a:pP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[3] </a:t>
            </a:r>
            <a:r>
              <a:rPr lang="en-US" dirty="0">
                <a:cs typeface="Calibri" panose="020F0502020204030204" pitchFamily="34" charset="0"/>
                <a:hlinkClick r:id="rId2"/>
              </a:rPr>
              <a:t>http://</a:t>
            </a:r>
            <a:r>
              <a:rPr lang="en-US" dirty="0" smtClean="0">
                <a:cs typeface="Calibri" panose="020F0502020204030204" pitchFamily="34" charset="0"/>
                <a:hlinkClick r:id="rId2"/>
              </a:rPr>
              <a:t>dairyprocessinghandbook.com/chapter/chemistry-milk</a:t>
            </a:r>
            <a:endParaRPr lang="en-US" dirty="0" smtClean="0">
              <a:cs typeface="Calibri" panose="020F0502020204030204" pitchFamily="34" charset="0"/>
            </a:endParaRPr>
          </a:p>
          <a:p>
            <a:pPr marL="741363" indent="-392113" algn="just">
              <a:buNone/>
            </a:pPr>
            <a:r>
              <a:rPr lang="en-US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[4]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Shinde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Kajal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P. et al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based detection of microbial activity in raw milk by using Intel Galileo Gen II in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IRJET,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india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2017.</a:t>
            </a:r>
          </a:p>
          <a:p>
            <a:pPr marL="741363" indent="-392113" algn="just">
              <a:buNone/>
            </a:pPr>
            <a:r>
              <a:rPr lang="en-US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Fig.6.:</a:t>
            </a:r>
            <a:endParaRPr lang="en-US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350520" indent="0" algn="just">
              <a:buNone/>
            </a:pP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[a] https://grabcad.com/library/circuit-board-pcb-mock-example</a:t>
            </a:r>
          </a:p>
          <a:p>
            <a:pPr marL="350520" indent="0" algn="just">
              <a:buNone/>
            </a:pP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[b]  https://grabcad.com/library/agian-glass-1</a:t>
            </a:r>
          </a:p>
          <a:p>
            <a:pPr marL="350520" indent="0" algn="just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0B124602-1779-4637-B914-348CE509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</p:spTree>
    <p:extLst>
      <p:ext uri="{BB962C8B-B14F-4D97-AF65-F5344CB8AC3E}">
        <p14:creationId xmlns:p14="http://schemas.microsoft.com/office/powerpoint/2010/main" val="182396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C4B87CF8-4A71-47ED-AD8C-6C03186F44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53340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Introduction/Objective </a:t>
            </a:r>
          </a:p>
          <a:p>
            <a:endParaRPr lang="en-US" dirty="0"/>
          </a:p>
          <a:p>
            <a:r>
              <a:rPr lang="en-US" dirty="0"/>
              <a:t>Current Technologies  </a:t>
            </a:r>
            <a:endParaRPr lang="en-US" dirty="0" smtClean="0"/>
          </a:p>
          <a:p>
            <a:pPr marL="350520" lvl="0" indent="0">
              <a:buNone/>
            </a:pPr>
            <a:endParaRPr lang="en-US" dirty="0"/>
          </a:p>
          <a:p>
            <a:pPr lvl="0"/>
            <a:r>
              <a:rPr lang="en-US" dirty="0"/>
              <a:t>Early Findings (fruit juices and milk)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Functions and structures</a:t>
            </a:r>
            <a:endParaRPr lang="en-US" dirty="0"/>
          </a:p>
          <a:p>
            <a:pPr marL="350520" indent="0">
              <a:buNone/>
            </a:pPr>
            <a:endParaRPr lang="en-US" dirty="0"/>
          </a:p>
          <a:p>
            <a:r>
              <a:rPr lang="en-US" dirty="0"/>
              <a:t>Possible Solutions : Option 1 (gas sensor)</a:t>
            </a:r>
          </a:p>
          <a:p>
            <a:endParaRPr lang="en-US" dirty="0"/>
          </a:p>
          <a:p>
            <a:r>
              <a:rPr lang="en-US" dirty="0"/>
              <a:t>Possible Solutions : Option 2 (pH meter) </a:t>
            </a:r>
          </a:p>
          <a:p>
            <a:endParaRPr lang="en-US" dirty="0"/>
          </a:p>
          <a:p>
            <a:r>
              <a:rPr lang="en-US" dirty="0" smtClean="0"/>
              <a:t>Complete design status</a:t>
            </a:r>
            <a:endParaRPr lang="en-US" dirty="0"/>
          </a:p>
          <a:p>
            <a:endParaRPr lang="en-US" dirty="0"/>
          </a:p>
          <a:p>
            <a:r>
              <a:rPr lang="en-US" dirty="0"/>
              <a:t>Demonstration </a:t>
            </a:r>
            <a:endParaRPr lang="en-US" dirty="0" smtClean="0"/>
          </a:p>
          <a:p>
            <a:endParaRPr lang="en-US" dirty="0"/>
          </a:p>
          <a:p>
            <a:r>
              <a:rPr lang="en-US" smtClean="0"/>
              <a:t>Evaluation</a:t>
            </a:r>
            <a:endParaRPr lang="en-US" dirty="0"/>
          </a:p>
          <a:p>
            <a:endParaRPr lang="en-US" dirty="0"/>
          </a:p>
          <a:p>
            <a:pPr marL="35052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05C8AE5A-E275-4DD6-9BB7-684EBA807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Outline </a:t>
            </a:r>
          </a:p>
        </p:txBody>
      </p:sp>
    </p:spTree>
    <p:extLst>
      <p:ext uri="{BB962C8B-B14F-4D97-AF65-F5344CB8AC3E}">
        <p14:creationId xmlns:p14="http://schemas.microsoft.com/office/powerpoint/2010/main" val="46804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731F607B-1639-4EE2-AE52-94215D1EE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Introduction/Objective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A1AB86F3-2AA9-47DB-853D-8B2B5DC313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0355502"/>
              </p:ext>
            </p:extLst>
          </p:nvPr>
        </p:nvGraphicFramePr>
        <p:xfrm>
          <a:off x="839514" y="1136869"/>
          <a:ext cx="7464972" cy="4425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2B841AC-5D56-432F-A7EF-7BFAA521D343}"/>
              </a:ext>
            </a:extLst>
          </p:cNvPr>
          <p:cNvSpPr txBox="1"/>
          <p:nvPr/>
        </p:nvSpPr>
        <p:spPr>
          <a:xfrm>
            <a:off x="714704" y="5818257"/>
            <a:ext cx="7464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n-lt"/>
                <a:cs typeface="Calibri" panose="020F0502020204030204" pitchFamily="34" charset="0"/>
              </a:rPr>
              <a:t>Objective:</a:t>
            </a:r>
            <a:r>
              <a:rPr lang="en-US" sz="200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sz="2000" dirty="0" smtClean="0">
                <a:latin typeface="+mn-lt"/>
                <a:cs typeface="Calibri" panose="020F0502020204030204" pitchFamily="34" charset="0"/>
              </a:rPr>
              <a:t>Smart </a:t>
            </a:r>
            <a:r>
              <a:rPr lang="en-US" sz="2000" dirty="0">
                <a:latin typeface="+mn-lt"/>
                <a:cs typeface="Calibri" panose="020F0502020204030204" pitchFamily="34" charset="0"/>
              </a:rPr>
              <a:t>cup should be developed in order to detect expired drinks and display the results fast.  </a:t>
            </a:r>
          </a:p>
        </p:txBody>
      </p:sp>
    </p:spTree>
    <p:extLst>
      <p:ext uri="{BB962C8B-B14F-4D97-AF65-F5344CB8AC3E}">
        <p14:creationId xmlns:p14="http://schemas.microsoft.com/office/powerpoint/2010/main" val="73701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" y="1143000"/>
            <a:ext cx="8938983" cy="3644900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dirty="0" smtClean="0"/>
              <a:t>Sensing the quality of liquid in fluidic package</a:t>
            </a:r>
          </a:p>
          <a:p>
            <a:pPr marL="863600" indent="-28575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dirty="0" smtClean="0"/>
              <a:t>Based on changes in capacitance</a:t>
            </a:r>
          </a:p>
          <a:p>
            <a:pPr marL="863600" indent="22225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Resonance frequency shifts of the LC tank via an inductive reader </a:t>
            </a:r>
          </a:p>
          <a:p>
            <a:pPr marL="1143000" indent="171450">
              <a:spcBef>
                <a:spcPts val="1000"/>
              </a:spcBef>
              <a:buNone/>
            </a:pPr>
            <a:r>
              <a:rPr lang="en-US" dirty="0" smtClean="0">
                <a:sym typeface="Wingdings" panose="05000000000000000000" pitchFamily="2" charset="2"/>
              </a:rPr>
              <a:t>LC tank as wireless-resonant sensor</a:t>
            </a:r>
          </a:p>
          <a:p>
            <a:pPr marL="1714500" indent="-285750">
              <a:spcBef>
                <a:spcPts val="100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sym typeface="Wingdings" panose="05000000000000000000" pitchFamily="2" charset="2"/>
              </a:rPr>
              <a:t>Passive operation without power consumption</a:t>
            </a:r>
            <a:endParaRPr lang="en-US" dirty="0" smtClean="0"/>
          </a:p>
          <a:p>
            <a:pPr marL="86360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Technologies: Smart </a:t>
            </a:r>
            <a:r>
              <a:rPr lang="en-US" dirty="0" smtClean="0"/>
              <a:t>Cap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470038"/>
            <a:ext cx="2926825" cy="26357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01464" y="6071067"/>
            <a:ext cx="3131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Fig.1. </a:t>
            </a:r>
            <a:r>
              <a:rPr lang="en-US" sz="1400" dirty="0" smtClean="0"/>
              <a:t>Design of a wireless “smart cap</a:t>
            </a:r>
            <a:r>
              <a:rPr lang="en-US" sz="1100" dirty="0" smtClean="0"/>
              <a:t>”</a:t>
            </a:r>
            <a:endParaRPr lang="en-US" sz="1100" dirty="0"/>
          </a:p>
        </p:txBody>
      </p:sp>
      <p:sp>
        <p:nvSpPr>
          <p:cNvPr id="12" name="Right Arrow 11"/>
          <p:cNvSpPr/>
          <p:nvPr/>
        </p:nvSpPr>
        <p:spPr bwMode="auto">
          <a:xfrm>
            <a:off x="1217960" y="2420888"/>
            <a:ext cx="288032" cy="21602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12" y="6378844"/>
            <a:ext cx="89644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/>
              <a:t>Sung-</a:t>
            </a:r>
            <a:r>
              <a:rPr lang="en-US" sz="1100" dirty="0" err="1"/>
              <a:t>Yueh</a:t>
            </a:r>
            <a:r>
              <a:rPr lang="en-US" sz="1100" dirty="0"/>
              <a:t> </a:t>
            </a:r>
            <a:r>
              <a:rPr lang="en-US" sz="1100" dirty="0" smtClean="0"/>
              <a:t>Wu et al. </a:t>
            </a:r>
            <a:r>
              <a:rPr lang="en-US" sz="1100" dirty="0">
                <a:solidFill>
                  <a:srgbClr val="111111"/>
                </a:solidFill>
                <a:latin typeface="Roboto"/>
              </a:rPr>
              <a:t>3D-printed microelectronics for integrated circuitry and passive wireless </a:t>
            </a:r>
            <a:r>
              <a:rPr lang="en-US" sz="1100" dirty="0" smtClean="0">
                <a:solidFill>
                  <a:srgbClr val="111111"/>
                </a:solidFill>
                <a:latin typeface="Roboto"/>
              </a:rPr>
              <a:t>sensors in </a:t>
            </a:r>
            <a:r>
              <a:rPr lang="en-US" sz="1100" dirty="0">
                <a:latin typeface="AdvOT46dcae81"/>
              </a:rPr>
              <a:t>Microsystems </a:t>
            </a:r>
            <a:r>
              <a:rPr lang="en-US" sz="1100" dirty="0" smtClean="0">
                <a:latin typeface="AdvOT46dcae81"/>
              </a:rPr>
              <a:t>&amp; </a:t>
            </a:r>
            <a:r>
              <a:rPr lang="en-US" sz="1100" dirty="0" err="1" smtClean="0">
                <a:latin typeface="AdvOT46dcae81"/>
              </a:rPr>
              <a:t>Nanoengineering</a:t>
            </a:r>
            <a:r>
              <a:rPr lang="en-US" sz="1100" dirty="0" smtClean="0">
                <a:latin typeface="AdvOT46dcae81"/>
              </a:rPr>
              <a:t>, USA,2015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6403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LC resonant circuit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</a:t>
            </a:r>
            <a:r>
              <a:rPr lang="en-US" dirty="0" smtClean="0"/>
              <a:t>Technologies: Smart </a:t>
            </a:r>
            <a:r>
              <a:rPr lang="en-US" dirty="0" smtClean="0"/>
              <a:t>Cap (Design)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08" y="1173286"/>
            <a:ext cx="5353798" cy="52490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75856" y="6490854"/>
            <a:ext cx="5569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Fig.2. </a:t>
            </a:r>
            <a:r>
              <a:rPr lang="en-US" sz="1400" dirty="0" smtClean="0"/>
              <a:t>(a) smart cap with milk package, (b) LC circuit diagram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0483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en-US" dirty="0" smtClean="0"/>
              <a:t>Smart Cup </a:t>
            </a:r>
            <a:r>
              <a:rPr lang="en-US" dirty="0" smtClean="0">
                <a:sym typeface="Wingdings" panose="05000000000000000000" pitchFamily="2" charset="2"/>
              </a:rPr>
              <a:t> amount of liquid, type of beverage</a:t>
            </a:r>
          </a:p>
          <a:p>
            <a:pPr marL="1028700" indent="-28575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sym typeface="Wingdings" panose="05000000000000000000" pitchFamily="2" charset="2"/>
              </a:rPr>
              <a:t>Information on the side</a:t>
            </a:r>
          </a:p>
          <a:p>
            <a:pPr marL="1028700" indent="-28575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sym typeface="Wingdings" panose="05000000000000000000" pitchFamily="2" charset="2"/>
              </a:rPr>
              <a:t>Mobile app track every sip</a:t>
            </a:r>
          </a:p>
          <a:p>
            <a:pPr marL="1028700" indent="-28575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sym typeface="Wingdings" panose="05000000000000000000" pitchFamily="2" charset="2"/>
              </a:rPr>
              <a:t>Turns blue  Hydration</a:t>
            </a:r>
          </a:p>
          <a:p>
            <a:pPr marL="628650" indent="0">
              <a:spcBef>
                <a:spcPts val="1400"/>
              </a:spcBef>
              <a:buNone/>
            </a:pPr>
            <a:r>
              <a:rPr lang="en-US" dirty="0" smtClean="0">
                <a:sym typeface="Wingdings" panose="05000000000000000000" pitchFamily="2" charset="2"/>
              </a:rPr>
              <a:t>Only track water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</a:t>
            </a:r>
            <a:r>
              <a:rPr lang="en-US" dirty="0" smtClean="0"/>
              <a:t>Technologies: </a:t>
            </a:r>
            <a:r>
              <a:rPr lang="en-US" dirty="0" err="1" smtClean="0"/>
              <a:t>Vessyl</a:t>
            </a:r>
            <a:endParaRPr lang="en-US" dirty="0"/>
          </a:p>
        </p:txBody>
      </p:sp>
      <p:sp>
        <p:nvSpPr>
          <p:cNvPr id="4" name="Multiply 3"/>
          <p:cNvSpPr/>
          <p:nvPr/>
        </p:nvSpPr>
        <p:spPr bwMode="auto">
          <a:xfrm>
            <a:off x="409056" y="2708920"/>
            <a:ext cx="432048" cy="504056"/>
          </a:xfrm>
          <a:prstGeom prst="mathMultiply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756" y="3212976"/>
            <a:ext cx="5353794" cy="29919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70323" y="6273913"/>
            <a:ext cx="5748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Fig.3. </a:t>
            </a:r>
            <a:r>
              <a:rPr lang="en-US" sz="1400" dirty="0" err="1" smtClean="0"/>
              <a:t>Vessyl</a:t>
            </a:r>
            <a:r>
              <a:rPr lang="en-US" sz="1400" dirty="0" smtClean="0"/>
              <a:t> smart cup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148309" y="6535523"/>
            <a:ext cx="6192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http://hiconsumption.com/2014/06/vessyl-smart-cup/</a:t>
            </a:r>
          </a:p>
        </p:txBody>
      </p:sp>
    </p:spTree>
    <p:extLst>
      <p:ext uri="{BB962C8B-B14F-4D97-AF65-F5344CB8AC3E}">
        <p14:creationId xmlns:p14="http://schemas.microsoft.com/office/powerpoint/2010/main" val="225432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700"/>
              </a:spcBef>
            </a:pPr>
            <a:r>
              <a:rPr lang="en-US" dirty="0" smtClean="0"/>
              <a:t>Smart cup </a:t>
            </a:r>
            <a:r>
              <a:rPr lang="en-US" dirty="0" smtClean="0">
                <a:sym typeface="Wingdings" panose="05000000000000000000" pitchFamily="2" charset="2"/>
              </a:rPr>
              <a:t> track the consumption of common </a:t>
            </a:r>
            <a:r>
              <a:rPr lang="en-US" dirty="0" smtClean="0">
                <a:sym typeface="Wingdings" panose="05000000000000000000" pitchFamily="2" charset="2"/>
              </a:rPr>
              <a:t>beverages</a:t>
            </a:r>
          </a:p>
          <a:p>
            <a:pPr marL="569913" indent="0">
              <a:spcBef>
                <a:spcPts val="700"/>
              </a:spcBef>
              <a:buNone/>
            </a:pPr>
            <a:r>
              <a:rPr lang="en-US" dirty="0" smtClean="0">
                <a:sym typeface="Wingdings" panose="05000000000000000000" pitchFamily="2" charset="2"/>
              </a:rPr>
              <a:t>No detection of spoilage</a:t>
            </a: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</a:t>
            </a:r>
            <a:r>
              <a:rPr lang="en-US" dirty="0" smtClean="0"/>
              <a:t>Technologies: Berkeley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9996055"/>
              </p:ext>
            </p:extLst>
          </p:nvPr>
        </p:nvGraphicFramePr>
        <p:xfrm>
          <a:off x="172886" y="1404730"/>
          <a:ext cx="8778105" cy="2236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frcmTfHxga (1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3419" y="3375991"/>
            <a:ext cx="5856312" cy="3294176"/>
          </a:xfrm>
          <a:prstGeom prst="rect">
            <a:avLst/>
          </a:prstGeom>
        </p:spPr>
      </p:pic>
      <p:sp>
        <p:nvSpPr>
          <p:cNvPr id="6" name="Multiply 5"/>
          <p:cNvSpPr/>
          <p:nvPr/>
        </p:nvSpPr>
        <p:spPr bwMode="auto">
          <a:xfrm>
            <a:off x="496957" y="1537253"/>
            <a:ext cx="304800" cy="304800"/>
          </a:xfrm>
          <a:prstGeom prst="mathMultiply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854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9143998" cy="3644900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GB" dirty="0" smtClean="0"/>
              <a:t>Coffee Cup </a:t>
            </a:r>
            <a:r>
              <a:rPr lang="en-GB" dirty="0" smtClean="0">
                <a:sym typeface="Wingdings" panose="05000000000000000000" pitchFamily="2" charset="2"/>
              </a:rPr>
              <a:t> </a:t>
            </a:r>
            <a:r>
              <a:rPr lang="en-GB" dirty="0" smtClean="0"/>
              <a:t>Represent the context information: Location, Temperature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</a:t>
            </a:r>
            <a:r>
              <a:rPr lang="en-US" dirty="0" smtClean="0"/>
              <a:t>Technologies: </a:t>
            </a:r>
            <a:r>
              <a:rPr lang="en-GB" dirty="0" smtClean="0"/>
              <a:t>Media </a:t>
            </a:r>
            <a:r>
              <a:rPr lang="en-GB" dirty="0" smtClean="0"/>
              <a:t>Cup</a:t>
            </a:r>
            <a:endParaRPr lang="en-GB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="" xmlns:a16="http://schemas.microsoft.com/office/drawing/2014/main" id="{53B7CA67-300C-4414-9A19-F685F3585D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2400032"/>
              </p:ext>
            </p:extLst>
          </p:nvPr>
        </p:nvGraphicFramePr>
        <p:xfrm>
          <a:off x="304676" y="1189451"/>
          <a:ext cx="8433942" cy="2736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732623"/>
            <a:ext cx="5734019" cy="22434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48309" y="6070569"/>
            <a:ext cx="4536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Fig.4. </a:t>
            </a:r>
            <a:r>
              <a:rPr lang="en-US" sz="1400" dirty="0" smtClean="0"/>
              <a:t>Media cup Prototypes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304676" y="6365773"/>
            <a:ext cx="91439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/>
              <a:t>Hans-W. </a:t>
            </a:r>
            <a:r>
              <a:rPr lang="en-US" sz="1100" dirty="0" err="1" smtClean="0"/>
              <a:t>Gellersen</a:t>
            </a:r>
            <a:r>
              <a:rPr lang="en-US" sz="1100" dirty="0" smtClean="0"/>
              <a:t> et </a:t>
            </a:r>
            <a:r>
              <a:rPr lang="en-US" sz="1100" dirty="0"/>
              <a:t>al. The </a:t>
            </a:r>
            <a:r>
              <a:rPr lang="en-US" sz="1100" dirty="0" err="1" smtClean="0"/>
              <a:t>MediaCup</a:t>
            </a:r>
            <a:r>
              <a:rPr lang="en-US" sz="1100" dirty="0" smtClean="0"/>
              <a:t>: Awareness </a:t>
            </a:r>
            <a:r>
              <a:rPr lang="en-US" sz="1100" dirty="0"/>
              <a:t>Technology embedded in an Everyday </a:t>
            </a:r>
            <a:r>
              <a:rPr lang="en-US" sz="1100" dirty="0" smtClean="0"/>
              <a:t>Object in </a:t>
            </a:r>
            <a:r>
              <a:rPr lang="en-US" sz="1100" dirty="0" err="1" smtClean="0"/>
              <a:t>Telecooperation</a:t>
            </a:r>
            <a:r>
              <a:rPr lang="en-US" sz="1100" dirty="0" smtClean="0"/>
              <a:t> office, Karlsruhe, Germany, 2001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2614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CFA089AA-ED41-4DD0-990E-51E0352779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1516743"/>
          </a:xfrm>
        </p:spPr>
        <p:txBody>
          <a:bodyPr/>
          <a:lstStyle/>
          <a:p>
            <a:pPr algn="just"/>
            <a:r>
              <a:rPr lang="en-US" dirty="0">
                <a:latin typeface="+mn-lt"/>
              </a:rPr>
              <a:t>Fruit juices have pH in the acidic range (&lt;4.5) serving as important barrier for microbial growth</a:t>
            </a:r>
          </a:p>
          <a:p>
            <a:pPr algn="just"/>
            <a:endParaRPr lang="en-US" dirty="0">
              <a:latin typeface="+mn-lt"/>
            </a:endParaRPr>
          </a:p>
          <a:p>
            <a:pPr algn="just"/>
            <a:r>
              <a:rPr lang="en-US" dirty="0">
                <a:latin typeface="+mn-lt"/>
              </a:rPr>
              <a:t>Freshly expressed juice, is highly susceptible to spoilage more than whole fruit</a:t>
            </a:r>
          </a:p>
          <a:p>
            <a:pPr algn="just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17DC2FEE-8009-4713-AB08-62E768347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Early Findings: Fruit Juices Property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E0BFBAE8-C31C-490B-A24A-9D7C139D5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840916"/>
              </p:ext>
            </p:extLst>
          </p:nvPr>
        </p:nvGraphicFramePr>
        <p:xfrm>
          <a:off x="1371600" y="3138714"/>
          <a:ext cx="6096000" cy="151674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4509708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8352153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4279776439"/>
                    </a:ext>
                  </a:extLst>
                </a:gridCol>
              </a:tblGrid>
              <a:tr h="404223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Juices</a:t>
                      </a:r>
                      <a:endParaRPr lang="en-US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pH range</a:t>
                      </a:r>
                      <a:endParaRPr lang="en-US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  <a:endParaRPr lang="en-US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7272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Orange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4.19–4.50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4.34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43136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Sweet lime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4.70–5.47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5.08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9043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Carrot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5.76–6.03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5.89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2064130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A8636C-11AC-4356-8708-E1F7FECD9A92}"/>
              </a:ext>
            </a:extLst>
          </p:cNvPr>
          <p:cNvSpPr/>
          <p:nvPr/>
        </p:nvSpPr>
        <p:spPr>
          <a:xfrm>
            <a:off x="2477411" y="4795874"/>
            <a:ext cx="3884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+mn-lt"/>
                <a:cs typeface="Lucida Sans Unicode" panose="020B0602030504020204" pitchFamily="34" charset="0"/>
              </a:rPr>
              <a:t>Table1: </a:t>
            </a:r>
            <a:r>
              <a:rPr lang="en-US" sz="1400" dirty="0" smtClean="0">
                <a:solidFill>
                  <a:schemeClr val="tx1"/>
                </a:solidFill>
                <a:latin typeface="+mn-lt"/>
                <a:ea typeface="ＭＳ Ｐゴシック" pitchFamily="-111" charset="-128"/>
                <a:cs typeface="Lucida Sans Unicode" panose="020B0602030504020204" pitchFamily="34" charset="0"/>
              </a:rPr>
              <a:t>PH level 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ＭＳ Ｐゴシック" pitchFamily="-111" charset="-128"/>
                <a:cs typeface="Lucida Sans Unicode" panose="020B0602030504020204" pitchFamily="34" charset="0"/>
              </a:rPr>
              <a:t>of different fruit juices [1]</a:t>
            </a:r>
            <a:endParaRPr lang="en-US" sz="1400" dirty="0">
              <a:latin typeface="+mn-lt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vgu_EIT">
  <a:themeElements>
    <a:clrScheme name="Benutzerdefiniert 29">
      <a:dk1>
        <a:srgbClr val="000000"/>
      </a:dk1>
      <a:lt1>
        <a:srgbClr val="FFFFFF"/>
      </a:lt1>
      <a:dk2>
        <a:srgbClr val="75B726"/>
      </a:dk2>
      <a:lt2>
        <a:srgbClr val="5D8EA6"/>
      </a:lt2>
      <a:accent1>
        <a:srgbClr val="7A003F"/>
      </a:accent1>
      <a:accent2>
        <a:srgbClr val="75B726"/>
      </a:accent2>
      <a:accent3>
        <a:srgbClr val="FFFFFF"/>
      </a:accent3>
      <a:accent4>
        <a:srgbClr val="000000"/>
      </a:accent4>
      <a:accent5>
        <a:srgbClr val="97C98A"/>
      </a:accent5>
      <a:accent6>
        <a:srgbClr val="75B726"/>
      </a:accent6>
      <a:hlink>
        <a:srgbClr val="7A003F"/>
      </a:hlink>
      <a:folHlink>
        <a:srgbClr val="F39100"/>
      </a:folHlink>
    </a:clrScheme>
    <a:fontScheme name="Musterseite">
      <a:majorFont>
        <a:latin typeface="Lucida Grande"/>
        <a:ea typeface="ヒラギノ角ゴ Pro W3"/>
        <a:cs typeface="ヒラギノ角ゴ Pro W3"/>
      </a:majorFont>
      <a:minorFont>
        <a:latin typeface="Lucida Sans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lnDef>
  </a:objectDefaults>
  <a:extraClrSchemeLst>
    <a:extraClrScheme>
      <a:clrScheme name="Musterseite 1">
        <a:dk1>
          <a:srgbClr val="000000"/>
        </a:dk1>
        <a:lt1>
          <a:srgbClr val="FFFFFF"/>
        </a:lt1>
        <a:dk2>
          <a:srgbClr val="3C3C3C"/>
        </a:dk2>
        <a:lt2>
          <a:srgbClr val="808080"/>
        </a:lt2>
        <a:accent1>
          <a:srgbClr val="A7171A"/>
        </a:accent1>
        <a:accent2>
          <a:srgbClr val="642C29"/>
        </a:accent2>
        <a:accent3>
          <a:srgbClr val="FFFFFF"/>
        </a:accent3>
        <a:accent4>
          <a:srgbClr val="000000"/>
        </a:accent4>
        <a:accent5>
          <a:srgbClr val="D0ABAB"/>
        </a:accent5>
        <a:accent6>
          <a:srgbClr val="5A2724"/>
        </a:accent6>
        <a:hlink>
          <a:srgbClr val="C31924"/>
        </a:hlink>
        <a:folHlink>
          <a:srgbClr val="DBC1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Draft</Template>
  <TotalTime>54</TotalTime>
  <Words>1121</Words>
  <Application>Microsoft Office PowerPoint</Application>
  <PresentationFormat>On-screen Show (4:3)</PresentationFormat>
  <Paragraphs>224</Paragraphs>
  <Slides>19</Slides>
  <Notes>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Ovgu_EIT</vt:lpstr>
      <vt:lpstr>PowerPoint Presentation</vt:lpstr>
      <vt:lpstr>Outline </vt:lpstr>
      <vt:lpstr>Introduction/Objective </vt:lpstr>
      <vt:lpstr>Current Technologies: Smart Cap</vt:lpstr>
      <vt:lpstr>Current Technologies: Smart Cap (Design)</vt:lpstr>
      <vt:lpstr>Current Technologies: Vessyl</vt:lpstr>
      <vt:lpstr>Current Technologies: Berkeley</vt:lpstr>
      <vt:lpstr>Current Technologies: Media Cup</vt:lpstr>
      <vt:lpstr>Early Findings: Fruit Juices Property </vt:lpstr>
      <vt:lpstr>Early Findings: Critical factors affecting the spoilage of juices</vt:lpstr>
      <vt:lpstr>Motivation for detecting spoiled milk</vt:lpstr>
      <vt:lpstr>Composition of cow‘s milk</vt:lpstr>
      <vt:lpstr>Different milk properties</vt:lpstr>
      <vt:lpstr>Early Findings: Fruit Juices + Milk Microorganisms</vt:lpstr>
      <vt:lpstr>Optrion1 – Gas sensor</vt:lpstr>
      <vt:lpstr>Option 1 (Gas Sensor) </vt:lpstr>
      <vt:lpstr>Option 1 (Gas Sensor) </vt:lpstr>
      <vt:lpstr>Option 1 (Gas Sensor) </vt:lpstr>
      <vt:lpstr>References 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Vanessa Mathew</dc:creator>
  <cp:lastModifiedBy>Bahar</cp:lastModifiedBy>
  <cp:revision>951</cp:revision>
  <cp:lastPrinted>2009-04-03T10:08:54Z</cp:lastPrinted>
  <dcterms:created xsi:type="dcterms:W3CDTF">2017-11-10T18:59:50Z</dcterms:created>
  <dcterms:modified xsi:type="dcterms:W3CDTF">2018-06-22T19:32:25Z</dcterms:modified>
</cp:coreProperties>
</file>